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Lst>
  <p:sldSz cx="12192000" cy="6856413"/>
  <p:notesSz cx="12192000" cy="83629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917"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陽子 宮本" userId="e84fde137116ad5c" providerId="LiveId" clId="{9D395487-8E29-4A0B-99D9-1DE145D3E09C}"/>
    <pc:docChg chg="custSel addSld delSld modSld">
      <pc:chgData name="陽子 宮本" userId="e84fde137116ad5c" providerId="LiveId" clId="{9D395487-8E29-4A0B-99D9-1DE145D3E09C}" dt="2025-06-06T13:27:54.688" v="451" actId="47"/>
      <pc:docMkLst>
        <pc:docMk/>
      </pc:docMkLst>
      <pc:sldChg chg="addSp modSp mod">
        <pc:chgData name="陽子 宮本" userId="e84fde137116ad5c" providerId="LiveId" clId="{9D395487-8E29-4A0B-99D9-1DE145D3E09C}" dt="2025-06-06T13:27:26.019" v="450" actId="20577"/>
        <pc:sldMkLst>
          <pc:docMk/>
          <pc:sldMk cId="0" sldId="257"/>
        </pc:sldMkLst>
        <pc:spChg chg="mod">
          <ac:chgData name="陽子 宮本" userId="e84fde137116ad5c" providerId="LiveId" clId="{9D395487-8E29-4A0B-99D9-1DE145D3E09C}" dt="2025-06-06T13:12:00.883" v="166"/>
          <ac:spMkLst>
            <pc:docMk/>
            <pc:sldMk cId="0" sldId="257"/>
            <ac:spMk id="6" creationId="{A69D9877-C712-0B0E-6738-E6C0145FB9BC}"/>
          </ac:spMkLst>
        </pc:spChg>
        <pc:spChg chg="add mod">
          <ac:chgData name="陽子 宮本" userId="e84fde137116ad5c" providerId="LiveId" clId="{9D395487-8E29-4A0B-99D9-1DE145D3E09C}" dt="2025-06-06T13:26:24.649" v="386" actId="113"/>
          <ac:spMkLst>
            <pc:docMk/>
            <pc:sldMk cId="0" sldId="257"/>
            <ac:spMk id="9" creationId="{DED00596-448B-2B23-D8D3-EB493091D445}"/>
          </ac:spMkLst>
        </pc:spChg>
        <pc:spChg chg="mod">
          <ac:chgData name="陽子 宮本" userId="e84fde137116ad5c" providerId="LiveId" clId="{9D395487-8E29-4A0B-99D9-1DE145D3E09C}" dt="2025-06-06T13:23:06.816" v="278" actId="1076"/>
          <ac:spMkLst>
            <pc:docMk/>
            <pc:sldMk cId="0" sldId="257"/>
            <ac:spMk id="18" creationId="{00000000-0000-0000-0000-000000000000}"/>
          </ac:spMkLst>
        </pc:spChg>
        <pc:spChg chg="mod">
          <ac:chgData name="陽子 宮本" userId="e84fde137116ad5c" providerId="LiveId" clId="{9D395487-8E29-4A0B-99D9-1DE145D3E09C}" dt="2025-06-06T12:24:18.060" v="27" actId="20577"/>
          <ac:spMkLst>
            <pc:docMk/>
            <pc:sldMk cId="0" sldId="257"/>
            <ac:spMk id="36" creationId="{00000000-0000-0000-0000-000000000000}"/>
          </ac:spMkLst>
        </pc:spChg>
        <pc:spChg chg="mod">
          <ac:chgData name="陽子 宮本" userId="e84fde137116ad5c" providerId="LiveId" clId="{9D395487-8E29-4A0B-99D9-1DE145D3E09C}" dt="2025-06-06T13:27:26.019" v="450" actId="20577"/>
          <ac:spMkLst>
            <pc:docMk/>
            <pc:sldMk cId="0" sldId="257"/>
            <ac:spMk id="44" creationId="{00000000-0000-0000-0000-000000000000}"/>
          </ac:spMkLst>
        </pc:spChg>
        <pc:grpChg chg="add mod">
          <ac:chgData name="陽子 宮本" userId="e84fde137116ad5c" providerId="LiveId" clId="{9D395487-8E29-4A0B-99D9-1DE145D3E09C}" dt="2025-06-06T13:26:17.164" v="385" actId="1076"/>
          <ac:grpSpMkLst>
            <pc:docMk/>
            <pc:sldMk cId="0" sldId="257"/>
            <ac:grpSpMk id="4" creationId="{BFD8347E-8D80-9F0C-CF09-BCDCC693415C}"/>
          </ac:grpSpMkLst>
        </pc:grpChg>
        <pc:grpChg chg="mod">
          <ac:chgData name="陽子 宮本" userId="e84fde137116ad5c" providerId="LiveId" clId="{9D395487-8E29-4A0B-99D9-1DE145D3E09C}" dt="2025-06-06T12:22:08.951" v="2" actId="1076"/>
          <ac:grpSpMkLst>
            <pc:docMk/>
            <pc:sldMk cId="0" sldId="257"/>
            <ac:grpSpMk id="11" creationId="{00000000-0000-0000-0000-000000000000}"/>
          </ac:grpSpMkLst>
        </pc:grpChg>
        <pc:grpChg chg="mod">
          <ac:chgData name="陽子 宮本" userId="e84fde137116ad5c" providerId="LiveId" clId="{9D395487-8E29-4A0B-99D9-1DE145D3E09C}" dt="2025-06-06T13:11:43.840" v="164" actId="1076"/>
          <ac:grpSpMkLst>
            <pc:docMk/>
            <pc:sldMk cId="0" sldId="257"/>
            <ac:grpSpMk id="14" creationId="{00000000-0000-0000-0000-000000000000}"/>
          </ac:grpSpMkLst>
        </pc:grpChg>
        <pc:picChg chg="mod">
          <ac:chgData name="陽子 宮本" userId="e84fde137116ad5c" providerId="LiveId" clId="{9D395487-8E29-4A0B-99D9-1DE145D3E09C}" dt="2025-06-06T13:12:00.883" v="166"/>
          <ac:picMkLst>
            <pc:docMk/>
            <pc:sldMk cId="0" sldId="257"/>
            <ac:picMk id="5" creationId="{3D0DE6E5-3B0F-7B41-0E49-DBD0E56F90D8}"/>
          </ac:picMkLst>
        </pc:picChg>
        <pc:picChg chg="mod">
          <ac:chgData name="陽子 宮本" userId="e84fde137116ad5c" providerId="LiveId" clId="{9D395487-8E29-4A0B-99D9-1DE145D3E09C}" dt="2025-06-06T13:12:00.883" v="166"/>
          <ac:picMkLst>
            <pc:docMk/>
            <pc:sldMk cId="0" sldId="257"/>
            <ac:picMk id="7" creationId="{80585325-BA7A-4FDA-8F0F-848B936D6702}"/>
          </ac:picMkLst>
        </pc:picChg>
      </pc:sldChg>
      <pc:sldChg chg="addSp delSp modSp mod">
        <pc:chgData name="陽子 宮本" userId="e84fde137116ad5c" providerId="LiveId" clId="{9D395487-8E29-4A0B-99D9-1DE145D3E09C}" dt="2025-06-06T12:48:30.653" v="90" actId="1076"/>
        <pc:sldMkLst>
          <pc:docMk/>
          <pc:sldMk cId="0" sldId="258"/>
        </pc:sldMkLst>
        <pc:spChg chg="add mod">
          <ac:chgData name="陽子 宮本" userId="e84fde137116ad5c" providerId="LiveId" clId="{9D395487-8E29-4A0B-99D9-1DE145D3E09C}" dt="2025-06-06T12:48:30.653" v="90" actId="1076"/>
          <ac:spMkLst>
            <pc:docMk/>
            <pc:sldMk cId="0" sldId="258"/>
            <ac:spMk id="48" creationId="{992CE888-B620-0D47-BB04-12C659C401FB}"/>
          </ac:spMkLst>
        </pc:spChg>
        <pc:grpChg chg="del">
          <ac:chgData name="陽子 宮本" userId="e84fde137116ad5c" providerId="LiveId" clId="{9D395487-8E29-4A0B-99D9-1DE145D3E09C}" dt="2025-06-06T12:26:37.005" v="28" actId="478"/>
          <ac:grpSpMkLst>
            <pc:docMk/>
            <pc:sldMk cId="0" sldId="258"/>
            <ac:grpSpMk id="13" creationId="{00000000-0000-0000-0000-000000000000}"/>
          </ac:grpSpMkLst>
        </pc:grpChg>
        <pc:grpChg chg="del">
          <ac:chgData name="陽子 宮本" userId="e84fde137116ad5c" providerId="LiveId" clId="{9D395487-8E29-4A0B-99D9-1DE145D3E09C}" dt="2025-06-06T12:30:40.238" v="33" actId="478"/>
          <ac:grpSpMkLst>
            <pc:docMk/>
            <pc:sldMk cId="0" sldId="258"/>
            <ac:grpSpMk id="29" creationId="{00000000-0000-0000-0000-000000000000}"/>
          </ac:grpSpMkLst>
        </pc:grpChg>
        <pc:picChg chg="del topLvl">
          <ac:chgData name="陽子 宮本" userId="e84fde137116ad5c" providerId="LiveId" clId="{9D395487-8E29-4A0B-99D9-1DE145D3E09C}" dt="2025-06-06T12:26:37.005" v="28" actId="478"/>
          <ac:picMkLst>
            <pc:docMk/>
            <pc:sldMk cId="0" sldId="258"/>
            <ac:picMk id="14" creationId="{00000000-0000-0000-0000-000000000000}"/>
          </ac:picMkLst>
        </pc:picChg>
        <pc:picChg chg="topLvl">
          <ac:chgData name="陽子 宮本" userId="e84fde137116ad5c" providerId="LiveId" clId="{9D395487-8E29-4A0B-99D9-1DE145D3E09C}" dt="2025-06-06T12:26:37.005" v="28" actId="478"/>
          <ac:picMkLst>
            <pc:docMk/>
            <pc:sldMk cId="0" sldId="258"/>
            <ac:picMk id="15" creationId="{00000000-0000-0000-0000-000000000000}"/>
          </ac:picMkLst>
        </pc:picChg>
        <pc:picChg chg="add mod">
          <ac:chgData name="陽子 宮本" userId="e84fde137116ad5c" providerId="LiveId" clId="{9D395487-8E29-4A0B-99D9-1DE145D3E09C}" dt="2025-06-06T12:27:44.864" v="32" actId="1076"/>
          <ac:picMkLst>
            <pc:docMk/>
            <pc:sldMk cId="0" sldId="258"/>
            <ac:picMk id="28" creationId="{C4859528-0347-51A4-906B-EAC3B3B100DA}"/>
          </ac:picMkLst>
        </pc:picChg>
        <pc:picChg chg="del topLvl">
          <ac:chgData name="陽子 宮本" userId="e84fde137116ad5c" providerId="LiveId" clId="{9D395487-8E29-4A0B-99D9-1DE145D3E09C}" dt="2025-06-06T12:30:40.238" v="33" actId="478"/>
          <ac:picMkLst>
            <pc:docMk/>
            <pc:sldMk cId="0" sldId="258"/>
            <ac:picMk id="30" creationId="{00000000-0000-0000-0000-000000000000}"/>
          </ac:picMkLst>
        </pc:picChg>
        <pc:picChg chg="topLvl">
          <ac:chgData name="陽子 宮本" userId="e84fde137116ad5c" providerId="LiveId" clId="{9D395487-8E29-4A0B-99D9-1DE145D3E09C}" dt="2025-06-06T12:30:40.238" v="33" actId="478"/>
          <ac:picMkLst>
            <pc:docMk/>
            <pc:sldMk cId="0" sldId="258"/>
            <ac:picMk id="31" creationId="{00000000-0000-0000-0000-000000000000}"/>
          </ac:picMkLst>
        </pc:picChg>
        <pc:picChg chg="add del mod">
          <ac:chgData name="陽子 宮本" userId="e84fde137116ad5c" providerId="LiveId" clId="{9D395487-8E29-4A0B-99D9-1DE145D3E09C}" dt="2025-06-06T12:32:36.679" v="37" actId="478"/>
          <ac:picMkLst>
            <pc:docMk/>
            <pc:sldMk cId="0" sldId="258"/>
            <ac:picMk id="44" creationId="{8F93C54A-5BF5-E130-2D83-AEDF60C4DA28}"/>
          </ac:picMkLst>
        </pc:picChg>
        <pc:picChg chg="add mod">
          <ac:chgData name="陽子 宮本" userId="e84fde137116ad5c" providerId="LiveId" clId="{9D395487-8E29-4A0B-99D9-1DE145D3E09C}" dt="2025-06-06T12:48:23.477" v="89" actId="1076"/>
          <ac:picMkLst>
            <pc:docMk/>
            <pc:sldMk cId="0" sldId="258"/>
            <ac:picMk id="47" creationId="{C0387173-0E65-23DC-0632-F21121BD0EA0}"/>
          </ac:picMkLst>
        </pc:picChg>
      </pc:sldChg>
      <pc:sldChg chg="modSp mod">
        <pc:chgData name="陽子 宮本" userId="e84fde137116ad5c" providerId="LiveId" clId="{9D395487-8E29-4A0B-99D9-1DE145D3E09C}" dt="2025-06-06T13:11:00.995" v="163" actId="20577"/>
        <pc:sldMkLst>
          <pc:docMk/>
          <pc:sldMk cId="0" sldId="259"/>
        </pc:sldMkLst>
        <pc:spChg chg="mod">
          <ac:chgData name="陽子 宮本" userId="e84fde137116ad5c" providerId="LiveId" clId="{9D395487-8E29-4A0B-99D9-1DE145D3E09C}" dt="2025-06-06T13:00:09.677" v="103" actId="14100"/>
          <ac:spMkLst>
            <pc:docMk/>
            <pc:sldMk cId="0" sldId="259"/>
            <ac:spMk id="75" creationId="{E3C58750-DB79-EB74-B00F-413766B67E00}"/>
          </ac:spMkLst>
        </pc:spChg>
        <pc:spChg chg="mod">
          <ac:chgData name="陽子 宮本" userId="e84fde137116ad5c" providerId="LiveId" clId="{9D395487-8E29-4A0B-99D9-1DE145D3E09C}" dt="2025-06-06T13:11:00.995" v="163" actId="20577"/>
          <ac:spMkLst>
            <pc:docMk/>
            <pc:sldMk cId="0" sldId="259"/>
            <ac:spMk id="76" creationId="{28770898-0AC3-E41A-5FAE-531A23043161}"/>
          </ac:spMkLst>
        </pc:spChg>
        <pc:spChg chg="mod">
          <ac:chgData name="陽子 宮本" userId="e84fde137116ad5c" providerId="LiveId" clId="{9D395487-8E29-4A0B-99D9-1DE145D3E09C}" dt="2025-06-06T13:09:53.476" v="135" actId="1076"/>
          <ac:spMkLst>
            <pc:docMk/>
            <pc:sldMk cId="0" sldId="259"/>
            <ac:spMk id="77" creationId="{E83F6802-9A69-DF90-F8F1-D3273076AE5B}"/>
          </ac:spMkLst>
        </pc:spChg>
        <pc:spChg chg="mod">
          <ac:chgData name="陽子 宮本" userId="e84fde137116ad5c" providerId="LiveId" clId="{9D395487-8E29-4A0B-99D9-1DE145D3E09C}" dt="2025-06-06T12:58:49.891" v="93" actId="1076"/>
          <ac:spMkLst>
            <pc:docMk/>
            <pc:sldMk cId="0" sldId="259"/>
            <ac:spMk id="78" creationId="{2BC19F97-9E8F-F9C3-8D91-C3DE640BAF8A}"/>
          </ac:spMkLst>
        </pc:spChg>
        <pc:spChg chg="mod">
          <ac:chgData name="陽子 宮本" userId="e84fde137116ad5c" providerId="LiveId" clId="{9D395487-8E29-4A0B-99D9-1DE145D3E09C}" dt="2025-06-06T13:00:22.447" v="104" actId="255"/>
          <ac:spMkLst>
            <pc:docMk/>
            <pc:sldMk cId="0" sldId="259"/>
            <ac:spMk id="82" creationId="{FB51B49C-CAB9-2144-4343-3B7BCABE4863}"/>
          </ac:spMkLst>
        </pc:spChg>
      </pc:sldChg>
      <pc:sldChg chg="modSp mod">
        <pc:chgData name="陽子 宮本" userId="e84fde137116ad5c" providerId="LiveId" clId="{9D395487-8E29-4A0B-99D9-1DE145D3E09C}" dt="2025-06-06T13:07:28.444" v="134" actId="113"/>
        <pc:sldMkLst>
          <pc:docMk/>
          <pc:sldMk cId="0" sldId="260"/>
        </pc:sldMkLst>
        <pc:spChg chg="mod">
          <ac:chgData name="陽子 宮本" userId="e84fde137116ad5c" providerId="LiveId" clId="{9D395487-8E29-4A0B-99D9-1DE145D3E09C}" dt="2025-06-06T13:06:31.070" v="128" actId="255"/>
          <ac:spMkLst>
            <pc:docMk/>
            <pc:sldMk cId="0" sldId="260"/>
            <ac:spMk id="18" creationId="{00000000-0000-0000-0000-000000000000}"/>
          </ac:spMkLst>
        </pc:spChg>
        <pc:spChg chg="mod">
          <ac:chgData name="陽子 宮本" userId="e84fde137116ad5c" providerId="LiveId" clId="{9D395487-8E29-4A0B-99D9-1DE145D3E09C}" dt="2025-06-06T13:06:42.282" v="129" actId="255"/>
          <ac:spMkLst>
            <pc:docMk/>
            <pc:sldMk cId="0" sldId="260"/>
            <ac:spMk id="28" creationId="{00000000-0000-0000-0000-000000000000}"/>
          </ac:spMkLst>
        </pc:spChg>
        <pc:spChg chg="mod">
          <ac:chgData name="陽子 宮本" userId="e84fde137116ad5c" providerId="LiveId" clId="{9D395487-8E29-4A0B-99D9-1DE145D3E09C}" dt="2025-06-06T13:07:28.444" v="134" actId="113"/>
          <ac:spMkLst>
            <pc:docMk/>
            <pc:sldMk cId="0" sldId="260"/>
            <ac:spMk id="34" creationId="{00000000-0000-0000-0000-000000000000}"/>
          </ac:spMkLst>
        </pc:spChg>
        <pc:spChg chg="mod">
          <ac:chgData name="陽子 宮本" userId="e84fde137116ad5c" providerId="LiveId" clId="{9D395487-8E29-4A0B-99D9-1DE145D3E09C}" dt="2025-06-06T13:07:14.334" v="133" actId="255"/>
          <ac:spMkLst>
            <pc:docMk/>
            <pc:sldMk cId="0" sldId="260"/>
            <ac:spMk id="38" creationId="{00000000-0000-0000-0000-000000000000}"/>
          </ac:spMkLst>
        </pc:spChg>
        <pc:spChg chg="mod">
          <ac:chgData name="陽子 宮本" userId="e84fde137116ad5c" providerId="LiveId" clId="{9D395487-8E29-4A0B-99D9-1DE145D3E09C}" dt="2025-06-06T13:04:18.192" v="116" actId="113"/>
          <ac:spMkLst>
            <pc:docMk/>
            <pc:sldMk cId="0" sldId="260"/>
            <ac:spMk id="49" creationId="{00000000-0000-0000-0000-000000000000}"/>
          </ac:spMkLst>
        </pc:spChg>
        <pc:spChg chg="mod">
          <ac:chgData name="陽子 宮本" userId="e84fde137116ad5c" providerId="LiveId" clId="{9D395487-8E29-4A0B-99D9-1DE145D3E09C}" dt="2025-06-06T13:04:59.992" v="120" actId="113"/>
          <ac:spMkLst>
            <pc:docMk/>
            <pc:sldMk cId="0" sldId="260"/>
            <ac:spMk id="50" creationId="{00000000-0000-0000-0000-000000000000}"/>
          </ac:spMkLst>
        </pc:spChg>
        <pc:spChg chg="mod">
          <ac:chgData name="陽子 宮本" userId="e84fde137116ad5c" providerId="LiveId" clId="{9D395487-8E29-4A0B-99D9-1DE145D3E09C}" dt="2025-06-06T13:04:39.297" v="118" actId="113"/>
          <ac:spMkLst>
            <pc:docMk/>
            <pc:sldMk cId="0" sldId="260"/>
            <ac:spMk id="51" creationId="{00000000-0000-0000-0000-000000000000}"/>
          </ac:spMkLst>
        </pc:spChg>
        <pc:spChg chg="mod">
          <ac:chgData name="陽子 宮本" userId="e84fde137116ad5c" providerId="LiveId" clId="{9D395487-8E29-4A0B-99D9-1DE145D3E09C}" dt="2025-06-06T13:06:06.387" v="126" actId="255"/>
          <ac:spMkLst>
            <pc:docMk/>
            <pc:sldMk cId="0" sldId="260"/>
            <ac:spMk id="58" creationId="{00000000-0000-0000-0000-000000000000}"/>
          </ac:spMkLst>
        </pc:spChg>
        <pc:spChg chg="mod">
          <ac:chgData name="陽子 宮本" userId="e84fde137116ad5c" providerId="LiveId" clId="{9D395487-8E29-4A0B-99D9-1DE145D3E09C}" dt="2025-06-06T13:06:17.193" v="127" actId="255"/>
          <ac:spMkLst>
            <pc:docMk/>
            <pc:sldMk cId="0" sldId="260"/>
            <ac:spMk id="59" creationId="{00000000-0000-0000-0000-000000000000}"/>
          </ac:spMkLst>
        </pc:spChg>
        <pc:spChg chg="mod">
          <ac:chgData name="陽子 宮本" userId="e84fde137116ad5c" providerId="LiveId" clId="{9D395487-8E29-4A0B-99D9-1DE145D3E09C}" dt="2025-06-06T13:05:53.570" v="125" actId="1076"/>
          <ac:spMkLst>
            <pc:docMk/>
            <pc:sldMk cId="0" sldId="260"/>
            <ac:spMk id="60" creationId="{00000000-0000-0000-0000-000000000000}"/>
          </ac:spMkLst>
        </pc:spChg>
        <pc:spChg chg="mod">
          <ac:chgData name="陽子 宮本" userId="e84fde137116ad5c" providerId="LiveId" clId="{9D395487-8E29-4A0B-99D9-1DE145D3E09C}" dt="2025-06-06T13:04:47.426" v="119" actId="113"/>
          <ac:spMkLst>
            <pc:docMk/>
            <pc:sldMk cId="0" sldId="260"/>
            <ac:spMk id="72" creationId="{B72F3AF4-7F91-229E-490C-14BBD7844CD0}"/>
          </ac:spMkLst>
        </pc:spChg>
        <pc:spChg chg="mod">
          <ac:chgData name="陽子 宮本" userId="e84fde137116ad5c" providerId="LiveId" clId="{9D395487-8E29-4A0B-99D9-1DE145D3E09C}" dt="2025-06-06T13:05:07.448" v="121" actId="113"/>
          <ac:spMkLst>
            <pc:docMk/>
            <pc:sldMk cId="0" sldId="260"/>
            <ac:spMk id="80" creationId="{9F00B736-6BA8-9B71-572A-84019387F626}"/>
          </ac:spMkLst>
        </pc:spChg>
        <pc:spChg chg="mod">
          <ac:chgData name="陽子 宮本" userId="e84fde137116ad5c" providerId="LiveId" clId="{9D395487-8E29-4A0B-99D9-1DE145D3E09C}" dt="2025-06-06T13:05:16.223" v="122" actId="113"/>
          <ac:spMkLst>
            <pc:docMk/>
            <pc:sldMk cId="0" sldId="260"/>
            <ac:spMk id="82" creationId="{4358F4C8-B652-AB90-BEA9-00781AAA3065}"/>
          </ac:spMkLst>
        </pc:spChg>
      </pc:sldChg>
      <pc:sldChg chg="new del">
        <pc:chgData name="陽子 宮本" userId="e84fde137116ad5c" providerId="LiveId" clId="{9D395487-8E29-4A0B-99D9-1DE145D3E09C}" dt="2025-06-06T13:27:54.688" v="451" actId="47"/>
        <pc:sldMkLst>
          <pc:docMk/>
          <pc:sldMk cId="922123327" sldId="26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050" b="1" i="0">
                <a:solidFill>
                  <a:srgbClr val="D63401"/>
                </a:solidFill>
                <a:latin typeface="UD Digi Kyokasho NK-B"/>
                <a:cs typeface="UD Digi Kyokasho NK-B"/>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50" b="1" i="0">
                <a:solidFill>
                  <a:srgbClr val="D63401"/>
                </a:solidFill>
                <a:latin typeface="UD Digi Kyokasho NK-B"/>
                <a:cs typeface="UD Digi Kyokasho NK-B"/>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50" b="1" i="0">
                <a:solidFill>
                  <a:srgbClr val="D63401"/>
                </a:solidFill>
                <a:latin typeface="UD Digi Kyokasho NK-B"/>
                <a:cs typeface="UD Digi Kyokasho NK-B"/>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50" b="1" i="0">
                <a:solidFill>
                  <a:srgbClr val="D63401"/>
                </a:solidFill>
                <a:latin typeface="UD Digi Kyokasho NK-B"/>
                <a:cs typeface="UD Digi Kyokasho NK-B"/>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111013" y="151465"/>
            <a:ext cx="5969972" cy="1181100"/>
          </a:xfrm>
          <a:prstGeom prst="rect">
            <a:avLst/>
          </a:prstGeom>
        </p:spPr>
        <p:txBody>
          <a:bodyPr wrap="square" lIns="0" tIns="0" rIns="0" bIns="0">
            <a:spAutoFit/>
          </a:bodyPr>
          <a:lstStyle>
            <a:lvl1pPr>
              <a:defRPr sz="3050" b="1" i="0">
                <a:solidFill>
                  <a:srgbClr val="D63401"/>
                </a:solidFill>
                <a:latin typeface="UD Digi Kyokasho NK-B"/>
                <a:cs typeface="UD Digi Kyokasho NK-B"/>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6/6/2025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object 3">
            <a:extLst>
              <a:ext uri="{FF2B5EF4-FFF2-40B4-BE49-F238E27FC236}">
                <a16:creationId xmlns:a16="http://schemas.microsoft.com/office/drawing/2014/main" id="{57C84781-8A1C-58FA-F883-EC2A078343C7}"/>
              </a:ext>
            </a:extLst>
          </p:cNvPr>
          <p:cNvPicPr/>
          <p:nvPr/>
        </p:nvPicPr>
        <p:blipFill>
          <a:blip r:embed="rId2" cstate="print"/>
          <a:stretch>
            <a:fillRect/>
          </a:stretch>
        </p:blipFill>
        <p:spPr>
          <a:xfrm>
            <a:off x="19050" y="822252"/>
            <a:ext cx="12191999" cy="6857999"/>
          </a:xfrm>
          <a:prstGeom prst="rect">
            <a:avLst/>
          </a:prstGeom>
        </p:spPr>
      </p:pic>
      <p:sp>
        <p:nvSpPr>
          <p:cNvPr id="26" name="テキスト ボックス 25">
            <a:extLst>
              <a:ext uri="{FF2B5EF4-FFF2-40B4-BE49-F238E27FC236}">
                <a16:creationId xmlns:a16="http://schemas.microsoft.com/office/drawing/2014/main" id="{4A22008C-9B6D-1C13-1A64-E2D6FC476B1B}"/>
              </a:ext>
            </a:extLst>
          </p:cNvPr>
          <p:cNvSpPr txBox="1"/>
          <p:nvPr/>
        </p:nvSpPr>
        <p:spPr>
          <a:xfrm>
            <a:off x="2895600" y="380206"/>
            <a:ext cx="6172200" cy="2123658"/>
          </a:xfrm>
          <a:prstGeom prst="rect">
            <a:avLst/>
          </a:prstGeom>
          <a:noFill/>
        </p:spPr>
        <p:txBody>
          <a:bodyPr wrap="square">
            <a:spAutoFit/>
          </a:bodyPr>
          <a:lstStyle/>
          <a:p>
            <a:pPr algn="ctr"/>
            <a:r>
              <a:rPr lang="ja-JP" altLang="en-US" sz="6600" spc="-745" dirty="0">
                <a:latin typeface="+mn-ea"/>
                <a:ea typeface="+mn-ea"/>
              </a:rPr>
              <a:t>岐阜提灯の</a:t>
            </a:r>
            <a:r>
              <a:rPr lang="ja-JP" altLang="en-US" sz="6600" spc="-785" dirty="0">
                <a:latin typeface="+mn-ea"/>
                <a:ea typeface="+mn-ea"/>
              </a:rPr>
              <a:t> </a:t>
            </a:r>
            <a:endParaRPr lang="en-US" altLang="ja-JP" sz="6600" spc="-785" dirty="0">
              <a:latin typeface="+mn-ea"/>
              <a:ea typeface="+mn-ea"/>
            </a:endParaRPr>
          </a:p>
          <a:p>
            <a:pPr algn="ctr"/>
            <a:r>
              <a:rPr lang="ja-JP" altLang="en-US" sz="6000" spc="-745" dirty="0">
                <a:latin typeface="+mn-ea"/>
                <a:ea typeface="+mn-ea"/>
              </a:rPr>
              <a:t>藤沢市</a:t>
            </a:r>
            <a:r>
              <a:rPr lang="ja-JP" altLang="en-US" sz="6600" spc="-745" dirty="0">
                <a:latin typeface="+mn-ea"/>
                <a:ea typeface="+mn-ea"/>
              </a:rPr>
              <a:t>誘致提案</a:t>
            </a:r>
            <a:endParaRPr lang="ja-JP" altLang="en-US" sz="6600" dirty="0">
              <a:latin typeface="+mn-ea"/>
              <a:ea typeface="+mn-ea"/>
            </a:endParaRPr>
          </a:p>
        </p:txBody>
      </p:sp>
      <p:sp>
        <p:nvSpPr>
          <p:cNvPr id="28" name="テキスト ボックス 27">
            <a:extLst>
              <a:ext uri="{FF2B5EF4-FFF2-40B4-BE49-F238E27FC236}">
                <a16:creationId xmlns:a16="http://schemas.microsoft.com/office/drawing/2014/main" id="{3C0B3FA5-C2D9-A58D-ADFD-F57F53AF296E}"/>
              </a:ext>
            </a:extLst>
          </p:cNvPr>
          <p:cNvSpPr txBox="1"/>
          <p:nvPr/>
        </p:nvSpPr>
        <p:spPr>
          <a:xfrm>
            <a:off x="3009900" y="3058874"/>
            <a:ext cx="6172200" cy="369332"/>
          </a:xfrm>
          <a:prstGeom prst="rect">
            <a:avLst/>
          </a:prstGeom>
          <a:noFill/>
        </p:spPr>
        <p:txBody>
          <a:bodyPr wrap="square">
            <a:spAutoFit/>
          </a:bodyPr>
          <a:lstStyle/>
          <a:p>
            <a:pPr marL="12700" algn="ctr">
              <a:lnSpc>
                <a:spcPct val="100000"/>
              </a:lnSpc>
              <a:spcBef>
                <a:spcPts val="95"/>
              </a:spcBef>
            </a:pPr>
            <a:r>
              <a:rPr lang="ja-JP" altLang="en-US" sz="1800" spc="-145" dirty="0">
                <a:solidFill>
                  <a:srgbClr val="4A5462"/>
                </a:solidFill>
                <a:latin typeface="+mj-ea"/>
                <a:ea typeface="+mj-ea"/>
                <a:cs typeface="SimSun"/>
              </a:rPr>
              <a:t>伝統工芸による地域活性化への挑戦</a:t>
            </a:r>
            <a:endParaRPr lang="ja-JP" altLang="en-US" sz="1800" dirty="0">
              <a:latin typeface="+mj-ea"/>
              <a:ea typeface="+mj-ea"/>
              <a:cs typeface="SimSun"/>
            </a:endParaRPr>
          </a:p>
        </p:txBody>
      </p:sp>
      <p:pic>
        <p:nvPicPr>
          <p:cNvPr id="29" name="object 4">
            <a:extLst>
              <a:ext uri="{FF2B5EF4-FFF2-40B4-BE49-F238E27FC236}">
                <a16:creationId xmlns:a16="http://schemas.microsoft.com/office/drawing/2014/main" id="{8F257389-1A35-9126-C420-A2C0C36235AD}"/>
              </a:ext>
            </a:extLst>
          </p:cNvPr>
          <p:cNvPicPr/>
          <p:nvPr/>
        </p:nvPicPr>
        <p:blipFill>
          <a:blip r:embed="rId3" cstate="print"/>
          <a:stretch>
            <a:fillRect/>
          </a:stretch>
        </p:blipFill>
        <p:spPr>
          <a:xfrm>
            <a:off x="5505449" y="3717851"/>
            <a:ext cx="1219199" cy="38099"/>
          </a:xfrm>
          <a:prstGeom prst="rect">
            <a:avLst/>
          </a:prstGeom>
        </p:spPr>
      </p:pic>
      <p:pic>
        <p:nvPicPr>
          <p:cNvPr id="30" name="object 14">
            <a:extLst>
              <a:ext uri="{FF2B5EF4-FFF2-40B4-BE49-F238E27FC236}">
                <a16:creationId xmlns:a16="http://schemas.microsoft.com/office/drawing/2014/main" id="{00123490-2302-044E-AA68-119E90ED109B}"/>
              </a:ext>
            </a:extLst>
          </p:cNvPr>
          <p:cNvPicPr/>
          <p:nvPr/>
        </p:nvPicPr>
        <p:blipFill>
          <a:blip r:embed="rId4" cstate="print"/>
          <a:stretch>
            <a:fillRect/>
          </a:stretch>
        </p:blipFill>
        <p:spPr>
          <a:xfrm>
            <a:off x="0" y="0"/>
            <a:ext cx="12191999" cy="76199"/>
          </a:xfrm>
          <a:prstGeom prst="rect">
            <a:avLst/>
          </a:prstGeom>
        </p:spPr>
      </p:pic>
      <p:pic>
        <p:nvPicPr>
          <p:cNvPr id="31" name="object 18">
            <a:extLst>
              <a:ext uri="{FF2B5EF4-FFF2-40B4-BE49-F238E27FC236}">
                <a16:creationId xmlns:a16="http://schemas.microsoft.com/office/drawing/2014/main" id="{1E599DC9-E44D-9DEF-C217-9B003C685973}"/>
              </a:ext>
            </a:extLst>
          </p:cNvPr>
          <p:cNvPicPr/>
          <p:nvPr/>
        </p:nvPicPr>
        <p:blipFill>
          <a:blip r:embed="rId4" cstate="print"/>
          <a:stretch>
            <a:fillRect/>
          </a:stretch>
        </p:blipFill>
        <p:spPr>
          <a:xfrm>
            <a:off x="0" y="6734174"/>
            <a:ext cx="12191999" cy="76199"/>
          </a:xfrm>
          <a:prstGeom prst="rect">
            <a:avLst/>
          </a:prstGeom>
        </p:spPr>
      </p:pic>
      <p:grpSp>
        <p:nvGrpSpPr>
          <p:cNvPr id="32" name="object 7">
            <a:extLst>
              <a:ext uri="{FF2B5EF4-FFF2-40B4-BE49-F238E27FC236}">
                <a16:creationId xmlns:a16="http://schemas.microsoft.com/office/drawing/2014/main" id="{CD54487D-6592-E9B5-44C2-94E0BF184CFF}"/>
              </a:ext>
            </a:extLst>
          </p:cNvPr>
          <p:cNvGrpSpPr/>
          <p:nvPr/>
        </p:nvGrpSpPr>
        <p:grpSpPr>
          <a:xfrm>
            <a:off x="4829174" y="4114799"/>
            <a:ext cx="2533650" cy="1904207"/>
            <a:chOff x="4829174" y="4114799"/>
            <a:chExt cx="2533650" cy="1933575"/>
          </a:xfrm>
        </p:grpSpPr>
        <p:pic>
          <p:nvPicPr>
            <p:cNvPr id="33" name="object 8">
              <a:extLst>
                <a:ext uri="{FF2B5EF4-FFF2-40B4-BE49-F238E27FC236}">
                  <a16:creationId xmlns:a16="http://schemas.microsoft.com/office/drawing/2014/main" id="{4EA0F558-94B1-6217-FE6E-17DFB46313B7}"/>
                </a:ext>
              </a:extLst>
            </p:cNvPr>
            <p:cNvPicPr/>
            <p:nvPr/>
          </p:nvPicPr>
          <p:blipFill>
            <a:blip r:embed="rId5" cstate="print"/>
            <a:stretch>
              <a:fillRect/>
            </a:stretch>
          </p:blipFill>
          <p:spPr>
            <a:xfrm>
              <a:off x="4838699" y="4124324"/>
              <a:ext cx="2514599" cy="1914524"/>
            </a:xfrm>
            <a:prstGeom prst="rect">
              <a:avLst/>
            </a:prstGeom>
          </p:spPr>
        </p:pic>
        <p:sp>
          <p:nvSpPr>
            <p:cNvPr id="34" name="object 9">
              <a:extLst>
                <a:ext uri="{FF2B5EF4-FFF2-40B4-BE49-F238E27FC236}">
                  <a16:creationId xmlns:a16="http://schemas.microsoft.com/office/drawing/2014/main" id="{5B8F8AFE-06F0-D7E4-B3B4-87700B149B33}"/>
                </a:ext>
              </a:extLst>
            </p:cNvPr>
            <p:cNvSpPr/>
            <p:nvPr/>
          </p:nvSpPr>
          <p:spPr>
            <a:xfrm>
              <a:off x="4833937" y="4119562"/>
              <a:ext cx="2524125" cy="1924050"/>
            </a:xfrm>
            <a:custGeom>
              <a:avLst/>
              <a:gdLst/>
              <a:ahLst/>
              <a:cxnLst/>
              <a:rect l="l" t="t" r="r" b="b"/>
              <a:pathLst>
                <a:path w="2524125" h="1924050">
                  <a:moveTo>
                    <a:pt x="0" y="1776412"/>
                  </a:moveTo>
                  <a:lnTo>
                    <a:pt x="0" y="147637"/>
                  </a:lnTo>
                  <a:lnTo>
                    <a:pt x="177" y="140384"/>
                  </a:lnTo>
                  <a:lnTo>
                    <a:pt x="8625" y="97907"/>
                  </a:lnTo>
                  <a:lnTo>
                    <a:pt x="29057" y="59681"/>
                  </a:lnTo>
                  <a:lnTo>
                    <a:pt x="59681" y="29058"/>
                  </a:lnTo>
                  <a:lnTo>
                    <a:pt x="97907" y="8626"/>
                  </a:lnTo>
                  <a:lnTo>
                    <a:pt x="140384" y="177"/>
                  </a:lnTo>
                  <a:lnTo>
                    <a:pt x="147637" y="0"/>
                  </a:lnTo>
                  <a:lnTo>
                    <a:pt x="2376487" y="0"/>
                  </a:lnTo>
                  <a:lnTo>
                    <a:pt x="2419343" y="6355"/>
                  </a:lnTo>
                  <a:lnTo>
                    <a:pt x="2458509" y="24880"/>
                  </a:lnTo>
                  <a:lnTo>
                    <a:pt x="2490613" y="53975"/>
                  </a:lnTo>
                  <a:lnTo>
                    <a:pt x="2512885" y="91138"/>
                  </a:lnTo>
                  <a:lnTo>
                    <a:pt x="2523415" y="133166"/>
                  </a:lnTo>
                  <a:lnTo>
                    <a:pt x="2524124" y="147637"/>
                  </a:lnTo>
                  <a:lnTo>
                    <a:pt x="2524124" y="1776412"/>
                  </a:lnTo>
                  <a:lnTo>
                    <a:pt x="2517768" y="1819268"/>
                  </a:lnTo>
                  <a:lnTo>
                    <a:pt x="2499241" y="1858434"/>
                  </a:lnTo>
                  <a:lnTo>
                    <a:pt x="2470147" y="1890538"/>
                  </a:lnTo>
                  <a:lnTo>
                    <a:pt x="2432985" y="1912811"/>
                  </a:lnTo>
                  <a:lnTo>
                    <a:pt x="2390957" y="1923340"/>
                  </a:lnTo>
                  <a:lnTo>
                    <a:pt x="2376487" y="1924049"/>
                  </a:lnTo>
                  <a:lnTo>
                    <a:pt x="147637" y="1924049"/>
                  </a:lnTo>
                  <a:lnTo>
                    <a:pt x="104779" y="1917693"/>
                  </a:lnTo>
                  <a:lnTo>
                    <a:pt x="65613" y="1899167"/>
                  </a:lnTo>
                  <a:lnTo>
                    <a:pt x="33510" y="1870072"/>
                  </a:lnTo>
                  <a:lnTo>
                    <a:pt x="11237" y="1832909"/>
                  </a:lnTo>
                  <a:lnTo>
                    <a:pt x="708" y="1790883"/>
                  </a:lnTo>
                  <a:lnTo>
                    <a:pt x="0" y="1776412"/>
                  </a:lnTo>
                  <a:close/>
                </a:path>
              </a:pathLst>
            </a:custGeom>
            <a:ln w="9524">
              <a:solidFill>
                <a:srgbClr val="E4E7EB"/>
              </a:solidFill>
            </a:ln>
          </p:spPr>
          <p:txBody>
            <a:bodyPr wrap="square" lIns="0" tIns="0" rIns="0" bIns="0" rtlCol="0"/>
            <a:lstStyle/>
            <a:p>
              <a:endParaRPr/>
            </a:p>
          </p:txBody>
        </p:sp>
        <p:sp>
          <p:nvSpPr>
            <p:cNvPr id="35" name="object 10">
              <a:extLst>
                <a:ext uri="{FF2B5EF4-FFF2-40B4-BE49-F238E27FC236}">
                  <a16:creationId xmlns:a16="http://schemas.microsoft.com/office/drawing/2014/main" id="{0CA5AE0E-14EE-F461-6146-9F54CAFFCB55}"/>
                </a:ext>
              </a:extLst>
            </p:cNvPr>
            <p:cNvSpPr/>
            <p:nvPr/>
          </p:nvSpPr>
          <p:spPr>
            <a:xfrm>
              <a:off x="5143499" y="5343524"/>
              <a:ext cx="1905000" cy="9525"/>
            </a:xfrm>
            <a:custGeom>
              <a:avLst/>
              <a:gdLst/>
              <a:ahLst/>
              <a:cxnLst/>
              <a:rect l="l" t="t" r="r" b="b"/>
              <a:pathLst>
                <a:path w="1905000" h="9525">
                  <a:moveTo>
                    <a:pt x="1904999" y="9524"/>
                  </a:moveTo>
                  <a:lnTo>
                    <a:pt x="0" y="9524"/>
                  </a:lnTo>
                  <a:lnTo>
                    <a:pt x="0" y="0"/>
                  </a:lnTo>
                  <a:lnTo>
                    <a:pt x="1904999" y="0"/>
                  </a:lnTo>
                  <a:lnTo>
                    <a:pt x="1904999" y="9524"/>
                  </a:lnTo>
                  <a:close/>
                </a:path>
              </a:pathLst>
            </a:custGeom>
            <a:solidFill>
              <a:srgbClr val="E4E7EB"/>
            </a:solidFill>
          </p:spPr>
          <p:txBody>
            <a:bodyPr wrap="square" lIns="0" tIns="0" rIns="0" bIns="0" rtlCol="0"/>
            <a:lstStyle/>
            <a:p>
              <a:endParaRPr/>
            </a:p>
          </p:txBody>
        </p:sp>
      </p:grpSp>
      <p:sp>
        <p:nvSpPr>
          <p:cNvPr id="37" name="テキスト ボックス 36">
            <a:extLst>
              <a:ext uri="{FF2B5EF4-FFF2-40B4-BE49-F238E27FC236}">
                <a16:creationId xmlns:a16="http://schemas.microsoft.com/office/drawing/2014/main" id="{D05D871C-FAD0-7C7C-432C-CEADF0080D80}"/>
              </a:ext>
            </a:extLst>
          </p:cNvPr>
          <p:cNvSpPr txBox="1"/>
          <p:nvPr/>
        </p:nvSpPr>
        <p:spPr>
          <a:xfrm>
            <a:off x="5334000" y="4251251"/>
            <a:ext cx="6105524" cy="523220"/>
          </a:xfrm>
          <a:prstGeom prst="rect">
            <a:avLst/>
          </a:prstGeom>
          <a:noFill/>
        </p:spPr>
        <p:txBody>
          <a:bodyPr wrap="square">
            <a:spAutoFit/>
          </a:bodyPr>
          <a:lstStyle/>
          <a:p>
            <a:pPr marL="12700" algn="l">
              <a:lnSpc>
                <a:spcPct val="100000"/>
              </a:lnSpc>
              <a:spcBef>
                <a:spcPts val="90"/>
              </a:spcBef>
            </a:pPr>
            <a:r>
              <a:rPr lang="ja-JP" altLang="en-US" sz="2800" b="1" spc="-325" dirty="0">
                <a:solidFill>
                  <a:srgbClr val="1F2937"/>
                </a:solidFill>
                <a:latin typeface="+mj-ea"/>
                <a:ea typeface="+mj-ea"/>
                <a:cs typeface="BIZ UDPGothic"/>
              </a:rPr>
              <a:t>宮本祥太</a:t>
            </a:r>
            <a:endParaRPr lang="ja-JP" altLang="en-US" sz="2800" dirty="0">
              <a:latin typeface="+mj-ea"/>
              <a:ea typeface="+mj-ea"/>
              <a:cs typeface="BIZ UDPGothic"/>
            </a:endParaRPr>
          </a:p>
        </p:txBody>
      </p:sp>
      <p:sp>
        <p:nvSpPr>
          <p:cNvPr id="40" name="テキスト ボックス 39">
            <a:extLst>
              <a:ext uri="{FF2B5EF4-FFF2-40B4-BE49-F238E27FC236}">
                <a16:creationId xmlns:a16="http://schemas.microsoft.com/office/drawing/2014/main" id="{4DC01EDC-E0D2-AFC4-E4DF-237646D38161}"/>
              </a:ext>
            </a:extLst>
          </p:cNvPr>
          <p:cNvSpPr txBox="1"/>
          <p:nvPr/>
        </p:nvSpPr>
        <p:spPr>
          <a:xfrm>
            <a:off x="4895849" y="4940518"/>
            <a:ext cx="2400298" cy="338554"/>
          </a:xfrm>
          <a:prstGeom prst="rect">
            <a:avLst/>
          </a:prstGeom>
          <a:noFill/>
        </p:spPr>
        <p:txBody>
          <a:bodyPr wrap="square" rtlCol="0">
            <a:spAutoFit/>
          </a:bodyPr>
          <a:lstStyle/>
          <a:p>
            <a:r>
              <a:rPr kumimoji="1" lang="ja-JP" altLang="en-US" sz="1600" dirty="0"/>
              <a:t>横浜創学館高校　</a:t>
            </a:r>
            <a:r>
              <a:rPr kumimoji="1" lang="en-US" altLang="ja-JP" sz="1600" dirty="0"/>
              <a:t>3</a:t>
            </a:r>
            <a:r>
              <a:rPr kumimoji="1" lang="ja-JP" altLang="en-US" sz="1600" dirty="0"/>
              <a:t>年</a:t>
            </a:r>
          </a:p>
        </p:txBody>
      </p:sp>
      <p:sp>
        <p:nvSpPr>
          <p:cNvPr id="41" name="テキスト ボックス 40">
            <a:extLst>
              <a:ext uri="{FF2B5EF4-FFF2-40B4-BE49-F238E27FC236}">
                <a16:creationId xmlns:a16="http://schemas.microsoft.com/office/drawing/2014/main" id="{8015EDFD-486D-DE08-2FCE-DE49A221BCC6}"/>
              </a:ext>
            </a:extLst>
          </p:cNvPr>
          <p:cNvSpPr txBox="1"/>
          <p:nvPr/>
        </p:nvSpPr>
        <p:spPr>
          <a:xfrm>
            <a:off x="4852985" y="5495551"/>
            <a:ext cx="2524125" cy="338554"/>
          </a:xfrm>
          <a:prstGeom prst="rect">
            <a:avLst/>
          </a:prstGeom>
          <a:noFill/>
        </p:spPr>
        <p:txBody>
          <a:bodyPr wrap="square" rtlCol="0">
            <a:spAutoFit/>
          </a:bodyPr>
          <a:lstStyle/>
          <a:p>
            <a:r>
              <a:rPr kumimoji="1" lang="ja-JP" altLang="en-US" sz="1600" dirty="0"/>
              <a:t>岐阜市出身　藤沢市在住</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599" y="7767637"/>
            <a:ext cx="257175" cy="200025"/>
          </a:xfrm>
          <a:custGeom>
            <a:avLst/>
            <a:gdLst/>
            <a:ahLst/>
            <a:cxnLst/>
            <a:rect l="l" t="t" r="r" b="b"/>
            <a:pathLst>
              <a:path w="257175" h="200025">
                <a:moveTo>
                  <a:pt x="42862" y="57150"/>
                </a:moveTo>
                <a:lnTo>
                  <a:pt x="6384" y="57150"/>
                </a:lnTo>
                <a:lnTo>
                  <a:pt x="0" y="50765"/>
                </a:lnTo>
                <a:lnTo>
                  <a:pt x="0" y="21431"/>
                </a:lnTo>
                <a:lnTo>
                  <a:pt x="1684" y="13091"/>
                </a:lnTo>
                <a:lnTo>
                  <a:pt x="6278" y="6278"/>
                </a:lnTo>
                <a:lnTo>
                  <a:pt x="13091" y="1684"/>
                </a:lnTo>
                <a:lnTo>
                  <a:pt x="21431" y="0"/>
                </a:lnTo>
                <a:lnTo>
                  <a:pt x="29771" y="1684"/>
                </a:lnTo>
                <a:lnTo>
                  <a:pt x="36583" y="6278"/>
                </a:lnTo>
                <a:lnTo>
                  <a:pt x="41177" y="13091"/>
                </a:lnTo>
                <a:lnTo>
                  <a:pt x="42862" y="21431"/>
                </a:lnTo>
                <a:lnTo>
                  <a:pt x="42862" y="57150"/>
                </a:lnTo>
                <a:close/>
              </a:path>
              <a:path w="257175" h="200025">
                <a:moveTo>
                  <a:pt x="85725" y="185737"/>
                </a:moveTo>
                <a:lnTo>
                  <a:pt x="74611" y="183489"/>
                </a:lnTo>
                <a:lnTo>
                  <a:pt x="65527" y="177360"/>
                </a:lnTo>
                <a:lnTo>
                  <a:pt x="59398" y="168276"/>
                </a:lnTo>
                <a:lnTo>
                  <a:pt x="57150" y="157162"/>
                </a:lnTo>
                <a:lnTo>
                  <a:pt x="57150" y="13394"/>
                </a:lnTo>
                <a:lnTo>
                  <a:pt x="54471" y="5982"/>
                </a:lnTo>
                <a:lnTo>
                  <a:pt x="50006" y="0"/>
                </a:lnTo>
                <a:lnTo>
                  <a:pt x="171450" y="0"/>
                </a:lnTo>
                <a:lnTo>
                  <a:pt x="188130" y="3369"/>
                </a:lnTo>
                <a:lnTo>
                  <a:pt x="201755" y="12557"/>
                </a:lnTo>
                <a:lnTo>
                  <a:pt x="210942" y="26182"/>
                </a:lnTo>
                <a:lnTo>
                  <a:pt x="214312" y="42862"/>
                </a:lnTo>
                <a:lnTo>
                  <a:pt x="214312" y="128587"/>
                </a:lnTo>
                <a:lnTo>
                  <a:pt x="140508" y="128587"/>
                </a:lnTo>
                <a:lnTo>
                  <a:pt x="130310" y="130648"/>
                </a:lnTo>
                <a:lnTo>
                  <a:pt x="121979" y="136267"/>
                </a:lnTo>
                <a:lnTo>
                  <a:pt x="116360" y="144598"/>
                </a:lnTo>
                <a:lnTo>
                  <a:pt x="114300" y="154796"/>
                </a:lnTo>
                <a:lnTo>
                  <a:pt x="114300" y="157162"/>
                </a:lnTo>
                <a:lnTo>
                  <a:pt x="112051" y="168276"/>
                </a:lnTo>
                <a:lnTo>
                  <a:pt x="105922" y="177360"/>
                </a:lnTo>
                <a:lnTo>
                  <a:pt x="96838" y="183489"/>
                </a:lnTo>
                <a:lnTo>
                  <a:pt x="85725" y="185737"/>
                </a:lnTo>
                <a:close/>
              </a:path>
              <a:path w="257175" h="200025">
                <a:moveTo>
                  <a:pt x="207168" y="200025"/>
                </a:moveTo>
                <a:lnTo>
                  <a:pt x="85725" y="200025"/>
                </a:lnTo>
                <a:lnTo>
                  <a:pt x="102405" y="196655"/>
                </a:lnTo>
                <a:lnTo>
                  <a:pt x="116030" y="187467"/>
                </a:lnTo>
                <a:lnTo>
                  <a:pt x="125217" y="173842"/>
                </a:lnTo>
                <a:lnTo>
                  <a:pt x="128587" y="157162"/>
                </a:lnTo>
                <a:lnTo>
                  <a:pt x="128587" y="148188"/>
                </a:lnTo>
                <a:lnTo>
                  <a:pt x="133945" y="142875"/>
                </a:lnTo>
                <a:lnTo>
                  <a:pt x="253960" y="142875"/>
                </a:lnTo>
                <a:lnTo>
                  <a:pt x="257175" y="146089"/>
                </a:lnTo>
                <a:lnTo>
                  <a:pt x="257175" y="150018"/>
                </a:lnTo>
                <a:lnTo>
                  <a:pt x="253248" y="169491"/>
                </a:lnTo>
                <a:lnTo>
                  <a:pt x="242535" y="185385"/>
                </a:lnTo>
                <a:lnTo>
                  <a:pt x="226641" y="196098"/>
                </a:lnTo>
                <a:lnTo>
                  <a:pt x="207168" y="200025"/>
                </a:lnTo>
                <a:close/>
              </a:path>
            </a:pathLst>
          </a:custGeom>
          <a:solidFill>
            <a:srgbClr val="000000">
              <a:alpha val="79998"/>
            </a:srgbClr>
          </a:solidFill>
        </p:spPr>
        <p:txBody>
          <a:bodyPr wrap="square" lIns="0" tIns="0" rIns="0" bIns="0" rtlCol="0"/>
          <a:lstStyle/>
          <a:p>
            <a:endParaRPr/>
          </a:p>
        </p:txBody>
      </p:sp>
      <p:sp>
        <p:nvSpPr>
          <p:cNvPr id="3" name="object 3"/>
          <p:cNvSpPr txBox="1"/>
          <p:nvPr/>
        </p:nvSpPr>
        <p:spPr>
          <a:xfrm>
            <a:off x="1006475" y="7737411"/>
            <a:ext cx="1568450" cy="258445"/>
          </a:xfrm>
          <a:prstGeom prst="rect">
            <a:avLst/>
          </a:prstGeom>
        </p:spPr>
        <p:txBody>
          <a:bodyPr vert="horz" wrap="square" lIns="0" tIns="15875" rIns="0" bIns="0" rtlCol="0">
            <a:spAutoFit/>
          </a:bodyPr>
          <a:lstStyle/>
          <a:p>
            <a:pPr marL="12700">
              <a:lnSpc>
                <a:spcPct val="100000"/>
              </a:lnSpc>
              <a:spcBef>
                <a:spcPts val="125"/>
              </a:spcBef>
            </a:pPr>
            <a:r>
              <a:rPr sz="1500" spc="-145" dirty="0">
                <a:latin typeface="PMingLiU"/>
                <a:cs typeface="PMingLiU"/>
              </a:rPr>
              <a:t>美濃和紙の伝統技術</a:t>
            </a:r>
            <a:endParaRPr sz="1500">
              <a:latin typeface="PMingLiU"/>
              <a:cs typeface="PMingLiU"/>
            </a:endParaRPr>
          </a:p>
        </p:txBody>
      </p:sp>
      <p:pic>
        <p:nvPicPr>
          <p:cNvPr id="8" name="object 8"/>
          <p:cNvPicPr/>
          <p:nvPr/>
        </p:nvPicPr>
        <p:blipFill>
          <a:blip r:embed="rId2" cstate="print"/>
          <a:stretch>
            <a:fillRect/>
          </a:stretch>
        </p:blipFill>
        <p:spPr>
          <a:xfrm>
            <a:off x="9829799" y="7753350"/>
            <a:ext cx="228600" cy="228510"/>
          </a:xfrm>
          <a:prstGeom prst="rect">
            <a:avLst/>
          </a:prstGeom>
        </p:spPr>
      </p:pic>
      <p:sp>
        <p:nvSpPr>
          <p:cNvPr id="10" name="object 10"/>
          <p:cNvSpPr txBox="1">
            <a:spLocks noGrp="1"/>
          </p:cNvSpPr>
          <p:nvPr>
            <p:ph type="title"/>
          </p:nvPr>
        </p:nvSpPr>
        <p:spPr>
          <a:xfrm>
            <a:off x="3071032" y="-133989"/>
            <a:ext cx="5969972" cy="1174039"/>
          </a:xfrm>
          <a:prstGeom prst="rect">
            <a:avLst/>
          </a:prstGeom>
        </p:spPr>
        <p:txBody>
          <a:bodyPr vert="horz" wrap="square" lIns="0" tIns="210185" rIns="0" bIns="0" rtlCol="0">
            <a:spAutoFit/>
          </a:bodyPr>
          <a:lstStyle/>
          <a:p>
            <a:pPr algn="ctr">
              <a:lnSpc>
                <a:spcPct val="100000"/>
              </a:lnSpc>
              <a:spcBef>
                <a:spcPts val="1655"/>
              </a:spcBef>
            </a:pPr>
            <a:r>
              <a:rPr lang="ja-JP" altLang="en-US" sz="4050" spc="-430" dirty="0">
                <a:solidFill>
                  <a:schemeClr val="accent6">
                    <a:lumMod val="50000"/>
                  </a:schemeClr>
                </a:solidFill>
              </a:rPr>
              <a:t>岐阜提灯</a:t>
            </a:r>
            <a:r>
              <a:rPr sz="4050" spc="-430" dirty="0" err="1">
                <a:solidFill>
                  <a:schemeClr val="accent6">
                    <a:lumMod val="50000"/>
                  </a:schemeClr>
                </a:solidFill>
              </a:rPr>
              <a:t>の歴史と文化的価値</a:t>
            </a:r>
            <a:endParaRPr sz="4050" dirty="0">
              <a:solidFill>
                <a:schemeClr val="accent6">
                  <a:lumMod val="50000"/>
                </a:schemeClr>
              </a:solidFill>
            </a:endParaRPr>
          </a:p>
          <a:p>
            <a:pPr algn="ctr">
              <a:lnSpc>
                <a:spcPct val="100000"/>
              </a:lnSpc>
              <a:spcBef>
                <a:spcPts val="640"/>
              </a:spcBef>
            </a:pPr>
            <a:r>
              <a:rPr sz="1650" b="0" spc="-80" dirty="0">
                <a:solidFill>
                  <a:srgbClr val="000000"/>
                </a:solidFill>
                <a:latin typeface="Cambria"/>
                <a:cs typeface="Cambria"/>
              </a:rPr>
              <a:t>300</a:t>
            </a:r>
            <a:r>
              <a:rPr sz="1700" b="0" spc="-204" dirty="0">
                <a:solidFill>
                  <a:srgbClr val="000000"/>
                </a:solidFill>
                <a:latin typeface="PMingLiU"/>
                <a:cs typeface="PMingLiU"/>
              </a:rPr>
              <a:t>年以上受け継がれる日本の伝統美</a:t>
            </a:r>
            <a:endParaRPr sz="1700" dirty="0">
              <a:latin typeface="PMingLiU"/>
              <a:cs typeface="PMingLiU"/>
            </a:endParaRPr>
          </a:p>
        </p:txBody>
      </p:sp>
      <p:grpSp>
        <p:nvGrpSpPr>
          <p:cNvPr id="11" name="object 11"/>
          <p:cNvGrpSpPr/>
          <p:nvPr/>
        </p:nvGrpSpPr>
        <p:grpSpPr>
          <a:xfrm>
            <a:off x="777800" y="822976"/>
            <a:ext cx="4348588" cy="4066114"/>
            <a:chOff x="1133474" y="2857500"/>
            <a:chExt cx="3152775" cy="3048000"/>
          </a:xfrm>
        </p:grpSpPr>
        <p:pic>
          <p:nvPicPr>
            <p:cNvPr id="12" name="object 12"/>
            <p:cNvPicPr/>
            <p:nvPr/>
          </p:nvPicPr>
          <p:blipFill>
            <a:blip r:embed="rId3" cstate="print"/>
            <a:stretch>
              <a:fillRect/>
            </a:stretch>
          </p:blipFill>
          <p:spPr>
            <a:xfrm>
              <a:off x="1133474" y="2857500"/>
              <a:ext cx="3152774" cy="3047999"/>
            </a:xfrm>
            <a:prstGeom prst="rect">
              <a:avLst/>
            </a:prstGeom>
          </p:spPr>
        </p:pic>
        <p:pic>
          <p:nvPicPr>
            <p:cNvPr id="13" name="object 13"/>
            <p:cNvPicPr/>
            <p:nvPr/>
          </p:nvPicPr>
          <p:blipFill>
            <a:blip r:embed="rId4" cstate="print"/>
            <a:stretch>
              <a:fillRect/>
            </a:stretch>
          </p:blipFill>
          <p:spPr>
            <a:xfrm>
              <a:off x="1438274" y="3162300"/>
              <a:ext cx="2543174" cy="2438399"/>
            </a:xfrm>
            <a:prstGeom prst="rect">
              <a:avLst/>
            </a:prstGeom>
          </p:spPr>
        </p:pic>
      </p:grpSp>
      <p:grpSp>
        <p:nvGrpSpPr>
          <p:cNvPr id="14" name="object 14"/>
          <p:cNvGrpSpPr/>
          <p:nvPr/>
        </p:nvGrpSpPr>
        <p:grpSpPr>
          <a:xfrm>
            <a:off x="643023" y="4820752"/>
            <a:ext cx="3565489" cy="930249"/>
            <a:chOff x="1447799" y="6134099"/>
            <a:chExt cx="2533650" cy="495300"/>
          </a:xfrm>
        </p:grpSpPr>
        <p:pic>
          <p:nvPicPr>
            <p:cNvPr id="15" name="object 15"/>
            <p:cNvPicPr/>
            <p:nvPr/>
          </p:nvPicPr>
          <p:blipFill>
            <a:blip r:embed="rId5" cstate="print"/>
            <a:stretch>
              <a:fillRect/>
            </a:stretch>
          </p:blipFill>
          <p:spPr>
            <a:xfrm>
              <a:off x="1466849" y="6153149"/>
              <a:ext cx="2495549" cy="457199"/>
            </a:xfrm>
            <a:prstGeom prst="rect">
              <a:avLst/>
            </a:prstGeom>
          </p:spPr>
        </p:pic>
        <p:sp>
          <p:nvSpPr>
            <p:cNvPr id="16" name="object 16"/>
            <p:cNvSpPr/>
            <p:nvPr/>
          </p:nvSpPr>
          <p:spPr>
            <a:xfrm>
              <a:off x="1457324" y="6143624"/>
              <a:ext cx="2514600" cy="476250"/>
            </a:xfrm>
            <a:custGeom>
              <a:avLst/>
              <a:gdLst/>
              <a:ahLst/>
              <a:cxnLst/>
              <a:rect l="l" t="t" r="r" b="b"/>
              <a:pathLst>
                <a:path w="2514600" h="476250">
                  <a:moveTo>
                    <a:pt x="0" y="238124"/>
                  </a:moveTo>
                  <a:lnTo>
                    <a:pt x="0" y="230326"/>
                  </a:lnTo>
                  <a:lnTo>
                    <a:pt x="382" y="222546"/>
                  </a:lnTo>
                  <a:lnTo>
                    <a:pt x="6096" y="184019"/>
                  </a:lnTo>
                  <a:lnTo>
                    <a:pt x="18125" y="146997"/>
                  </a:lnTo>
                  <a:lnTo>
                    <a:pt x="28117" y="125872"/>
                  </a:lnTo>
                  <a:lnTo>
                    <a:pt x="31793" y="118994"/>
                  </a:lnTo>
                  <a:lnTo>
                    <a:pt x="54051" y="87059"/>
                  </a:lnTo>
                  <a:lnTo>
                    <a:pt x="58999" y="81031"/>
                  </a:lnTo>
                  <a:lnTo>
                    <a:pt x="87059" y="54051"/>
                  </a:lnTo>
                  <a:lnTo>
                    <a:pt x="118995" y="31792"/>
                  </a:lnTo>
                  <a:lnTo>
                    <a:pt x="154203" y="15141"/>
                  </a:lnTo>
                  <a:lnTo>
                    <a:pt x="169000" y="10254"/>
                  </a:lnTo>
                  <a:lnTo>
                    <a:pt x="176463" y="7989"/>
                  </a:lnTo>
                  <a:lnTo>
                    <a:pt x="184019" y="6096"/>
                  </a:lnTo>
                  <a:lnTo>
                    <a:pt x="191668" y="4575"/>
                  </a:lnTo>
                  <a:lnTo>
                    <a:pt x="199318" y="3053"/>
                  </a:lnTo>
                  <a:lnTo>
                    <a:pt x="207023" y="1911"/>
                  </a:lnTo>
                  <a:lnTo>
                    <a:pt x="214784" y="1147"/>
                  </a:lnTo>
                  <a:lnTo>
                    <a:pt x="222545" y="382"/>
                  </a:lnTo>
                  <a:lnTo>
                    <a:pt x="230326" y="0"/>
                  </a:lnTo>
                  <a:lnTo>
                    <a:pt x="238124" y="0"/>
                  </a:lnTo>
                  <a:lnTo>
                    <a:pt x="2276474" y="0"/>
                  </a:lnTo>
                  <a:lnTo>
                    <a:pt x="2284274" y="0"/>
                  </a:lnTo>
                  <a:lnTo>
                    <a:pt x="2292054" y="382"/>
                  </a:lnTo>
                  <a:lnTo>
                    <a:pt x="2299815" y="1147"/>
                  </a:lnTo>
                  <a:lnTo>
                    <a:pt x="2307576" y="1911"/>
                  </a:lnTo>
                  <a:lnTo>
                    <a:pt x="2315281" y="3053"/>
                  </a:lnTo>
                  <a:lnTo>
                    <a:pt x="2322930" y="4575"/>
                  </a:lnTo>
                  <a:lnTo>
                    <a:pt x="2330579" y="6096"/>
                  </a:lnTo>
                  <a:lnTo>
                    <a:pt x="2338135" y="7989"/>
                  </a:lnTo>
                  <a:lnTo>
                    <a:pt x="2345598" y="10254"/>
                  </a:lnTo>
                  <a:lnTo>
                    <a:pt x="2353061" y="12517"/>
                  </a:lnTo>
                  <a:lnTo>
                    <a:pt x="2388725" y="28116"/>
                  </a:lnTo>
                  <a:lnTo>
                    <a:pt x="2421510" y="49103"/>
                  </a:lnTo>
                  <a:lnTo>
                    <a:pt x="2450368" y="75259"/>
                  </a:lnTo>
                  <a:lnTo>
                    <a:pt x="2460547" y="87059"/>
                  </a:lnTo>
                  <a:lnTo>
                    <a:pt x="2465495" y="93087"/>
                  </a:lnTo>
                  <a:lnTo>
                    <a:pt x="2486482" y="125872"/>
                  </a:lnTo>
                  <a:lnTo>
                    <a:pt x="2490158" y="132750"/>
                  </a:lnTo>
                  <a:lnTo>
                    <a:pt x="2504345" y="169001"/>
                  </a:lnTo>
                  <a:lnTo>
                    <a:pt x="2506609" y="176464"/>
                  </a:lnTo>
                  <a:lnTo>
                    <a:pt x="2508502" y="184019"/>
                  </a:lnTo>
                  <a:lnTo>
                    <a:pt x="2510023" y="191668"/>
                  </a:lnTo>
                  <a:lnTo>
                    <a:pt x="2511545" y="199318"/>
                  </a:lnTo>
                  <a:lnTo>
                    <a:pt x="2512688" y="207023"/>
                  </a:lnTo>
                  <a:lnTo>
                    <a:pt x="2513453" y="214784"/>
                  </a:lnTo>
                  <a:lnTo>
                    <a:pt x="2514217" y="222546"/>
                  </a:lnTo>
                  <a:lnTo>
                    <a:pt x="2514599" y="230326"/>
                  </a:lnTo>
                  <a:lnTo>
                    <a:pt x="2514599" y="238124"/>
                  </a:lnTo>
                  <a:lnTo>
                    <a:pt x="2514599" y="245923"/>
                  </a:lnTo>
                  <a:lnTo>
                    <a:pt x="2510023" y="284580"/>
                  </a:lnTo>
                  <a:lnTo>
                    <a:pt x="2508502" y="292229"/>
                  </a:lnTo>
                  <a:lnTo>
                    <a:pt x="2506609" y="299785"/>
                  </a:lnTo>
                  <a:lnTo>
                    <a:pt x="2504345" y="307248"/>
                  </a:lnTo>
                  <a:lnTo>
                    <a:pt x="2502081" y="314711"/>
                  </a:lnTo>
                  <a:lnTo>
                    <a:pt x="2499457" y="322046"/>
                  </a:lnTo>
                  <a:lnTo>
                    <a:pt x="2496472" y="329250"/>
                  </a:lnTo>
                  <a:lnTo>
                    <a:pt x="2493488" y="336455"/>
                  </a:lnTo>
                  <a:lnTo>
                    <a:pt x="2474467" y="370419"/>
                  </a:lnTo>
                  <a:lnTo>
                    <a:pt x="2470135" y="376904"/>
                  </a:lnTo>
                  <a:lnTo>
                    <a:pt x="2444854" y="406504"/>
                  </a:lnTo>
                  <a:lnTo>
                    <a:pt x="2439339" y="412019"/>
                  </a:lnTo>
                  <a:lnTo>
                    <a:pt x="2433568" y="417250"/>
                  </a:lnTo>
                  <a:lnTo>
                    <a:pt x="2427539" y="422197"/>
                  </a:lnTo>
                  <a:lnTo>
                    <a:pt x="2421510" y="427144"/>
                  </a:lnTo>
                  <a:lnTo>
                    <a:pt x="2415254" y="431784"/>
                  </a:lnTo>
                  <a:lnTo>
                    <a:pt x="2408769" y="436117"/>
                  </a:lnTo>
                  <a:lnTo>
                    <a:pt x="2402285" y="440451"/>
                  </a:lnTo>
                  <a:lnTo>
                    <a:pt x="2395603" y="444455"/>
                  </a:lnTo>
                  <a:lnTo>
                    <a:pt x="2388725" y="448132"/>
                  </a:lnTo>
                  <a:lnTo>
                    <a:pt x="2381847" y="451809"/>
                  </a:lnTo>
                  <a:lnTo>
                    <a:pt x="2374806" y="455139"/>
                  </a:lnTo>
                  <a:lnTo>
                    <a:pt x="2367600" y="458123"/>
                  </a:lnTo>
                  <a:lnTo>
                    <a:pt x="2360395" y="461108"/>
                  </a:lnTo>
                  <a:lnTo>
                    <a:pt x="2353061" y="463732"/>
                  </a:lnTo>
                  <a:lnTo>
                    <a:pt x="2345598" y="465995"/>
                  </a:lnTo>
                  <a:lnTo>
                    <a:pt x="2338135" y="468260"/>
                  </a:lnTo>
                  <a:lnTo>
                    <a:pt x="2330579" y="470152"/>
                  </a:lnTo>
                  <a:lnTo>
                    <a:pt x="2322930" y="471673"/>
                  </a:lnTo>
                  <a:lnTo>
                    <a:pt x="2315281" y="473195"/>
                  </a:lnTo>
                  <a:lnTo>
                    <a:pt x="2307576" y="474338"/>
                  </a:lnTo>
                  <a:lnTo>
                    <a:pt x="2299815" y="475102"/>
                  </a:lnTo>
                  <a:lnTo>
                    <a:pt x="2292054" y="475867"/>
                  </a:lnTo>
                  <a:lnTo>
                    <a:pt x="2284274" y="476249"/>
                  </a:lnTo>
                  <a:lnTo>
                    <a:pt x="2276474" y="476249"/>
                  </a:lnTo>
                  <a:lnTo>
                    <a:pt x="238124" y="476249"/>
                  </a:lnTo>
                  <a:lnTo>
                    <a:pt x="230326" y="476249"/>
                  </a:lnTo>
                  <a:lnTo>
                    <a:pt x="222545" y="475867"/>
                  </a:lnTo>
                  <a:lnTo>
                    <a:pt x="214784" y="475102"/>
                  </a:lnTo>
                  <a:lnTo>
                    <a:pt x="207023" y="474339"/>
                  </a:lnTo>
                  <a:lnTo>
                    <a:pt x="199318" y="473196"/>
                  </a:lnTo>
                  <a:lnTo>
                    <a:pt x="191668" y="471674"/>
                  </a:lnTo>
                  <a:lnTo>
                    <a:pt x="184019" y="470152"/>
                  </a:lnTo>
                  <a:lnTo>
                    <a:pt x="176463" y="468260"/>
                  </a:lnTo>
                  <a:lnTo>
                    <a:pt x="169000" y="465996"/>
                  </a:lnTo>
                  <a:lnTo>
                    <a:pt x="161537" y="463732"/>
                  </a:lnTo>
                  <a:lnTo>
                    <a:pt x="154203" y="461108"/>
                  </a:lnTo>
                  <a:lnTo>
                    <a:pt x="146998" y="458123"/>
                  </a:lnTo>
                  <a:lnTo>
                    <a:pt x="139793" y="455139"/>
                  </a:lnTo>
                  <a:lnTo>
                    <a:pt x="132751" y="451809"/>
                  </a:lnTo>
                  <a:lnTo>
                    <a:pt x="125873" y="448131"/>
                  </a:lnTo>
                  <a:lnTo>
                    <a:pt x="118995" y="444455"/>
                  </a:lnTo>
                  <a:lnTo>
                    <a:pt x="112314" y="440451"/>
                  </a:lnTo>
                  <a:lnTo>
                    <a:pt x="105829" y="436117"/>
                  </a:lnTo>
                  <a:lnTo>
                    <a:pt x="99345" y="431784"/>
                  </a:lnTo>
                  <a:lnTo>
                    <a:pt x="93088" y="427144"/>
                  </a:lnTo>
                  <a:lnTo>
                    <a:pt x="87059" y="422197"/>
                  </a:lnTo>
                  <a:lnTo>
                    <a:pt x="81031" y="417250"/>
                  </a:lnTo>
                  <a:lnTo>
                    <a:pt x="75259" y="412019"/>
                  </a:lnTo>
                  <a:lnTo>
                    <a:pt x="69745" y="406504"/>
                  </a:lnTo>
                  <a:lnTo>
                    <a:pt x="64230" y="400989"/>
                  </a:lnTo>
                  <a:lnTo>
                    <a:pt x="40130" y="370419"/>
                  </a:lnTo>
                  <a:lnTo>
                    <a:pt x="21110" y="336455"/>
                  </a:lnTo>
                  <a:lnTo>
                    <a:pt x="7989" y="299785"/>
                  </a:lnTo>
                  <a:lnTo>
                    <a:pt x="1146" y="261465"/>
                  </a:lnTo>
                  <a:lnTo>
                    <a:pt x="0" y="245923"/>
                  </a:lnTo>
                  <a:lnTo>
                    <a:pt x="0" y="238124"/>
                  </a:lnTo>
                  <a:close/>
                </a:path>
              </a:pathLst>
            </a:custGeom>
            <a:ln w="19049">
              <a:solidFill>
                <a:srgbClr val="B8860A"/>
              </a:solidFill>
            </a:ln>
          </p:spPr>
          <p:txBody>
            <a:bodyPr wrap="square" lIns="0" tIns="0" rIns="0" bIns="0" rtlCol="0"/>
            <a:lstStyle/>
            <a:p>
              <a:endParaRPr>
                <a:latin typeface="+mj-ea"/>
                <a:ea typeface="+mj-ea"/>
              </a:endParaRPr>
            </a:p>
          </p:txBody>
        </p:sp>
        <p:pic>
          <p:nvPicPr>
            <p:cNvPr id="17" name="object 17"/>
            <p:cNvPicPr/>
            <p:nvPr/>
          </p:nvPicPr>
          <p:blipFill>
            <a:blip r:embed="rId6" cstate="print"/>
            <a:stretch>
              <a:fillRect/>
            </a:stretch>
          </p:blipFill>
          <p:spPr>
            <a:xfrm>
              <a:off x="1694914" y="6305014"/>
              <a:ext cx="115401" cy="153054"/>
            </a:xfrm>
            <a:prstGeom prst="rect">
              <a:avLst/>
            </a:prstGeom>
          </p:spPr>
        </p:pic>
      </p:grpSp>
      <p:sp>
        <p:nvSpPr>
          <p:cNvPr id="18" name="object 18"/>
          <p:cNvSpPr txBox="1"/>
          <p:nvPr/>
        </p:nvSpPr>
        <p:spPr>
          <a:xfrm>
            <a:off x="1209698" y="5150468"/>
            <a:ext cx="2785248" cy="290464"/>
          </a:xfrm>
          <a:prstGeom prst="rect">
            <a:avLst/>
          </a:prstGeom>
        </p:spPr>
        <p:txBody>
          <a:bodyPr vert="horz" wrap="square" lIns="0" tIns="13335" rIns="0" bIns="0" rtlCol="0">
            <a:spAutoFit/>
          </a:bodyPr>
          <a:lstStyle/>
          <a:p>
            <a:pPr marL="12700">
              <a:lnSpc>
                <a:spcPct val="100000"/>
              </a:lnSpc>
              <a:spcBef>
                <a:spcPts val="105"/>
              </a:spcBef>
            </a:pPr>
            <a:r>
              <a:rPr b="1" spc="-170" dirty="0">
                <a:solidFill>
                  <a:srgbClr val="8B4512"/>
                </a:solidFill>
                <a:latin typeface="+mj-ea"/>
                <a:ea typeface="+mj-ea"/>
                <a:cs typeface="UD Digi Kyokasho NK-B"/>
              </a:rPr>
              <a:t>平成</a:t>
            </a:r>
            <a:r>
              <a:rPr b="1" spc="-75" dirty="0">
                <a:solidFill>
                  <a:srgbClr val="8B4512"/>
                </a:solidFill>
                <a:latin typeface="+mj-ea"/>
                <a:ea typeface="+mj-ea"/>
                <a:cs typeface="Cambria"/>
              </a:rPr>
              <a:t>7</a:t>
            </a:r>
            <a:r>
              <a:rPr b="1" spc="-160" dirty="0">
                <a:solidFill>
                  <a:srgbClr val="8B4512"/>
                </a:solidFill>
                <a:latin typeface="+mj-ea"/>
                <a:ea typeface="+mj-ea"/>
                <a:cs typeface="UD Digi Kyokasho NK-B"/>
              </a:rPr>
              <a:t>年 </a:t>
            </a:r>
            <a:r>
              <a:rPr b="1" spc="-160" dirty="0" err="1">
                <a:solidFill>
                  <a:srgbClr val="8B4512"/>
                </a:solidFill>
                <a:latin typeface="+mj-ea"/>
                <a:ea typeface="+mj-ea"/>
                <a:cs typeface="UD Digi Kyokasho NK-B"/>
              </a:rPr>
              <a:t>伝統的工芸品</a:t>
            </a:r>
            <a:r>
              <a:rPr lang="ja-JP" altLang="en-US" b="1" spc="-160" dirty="0">
                <a:solidFill>
                  <a:srgbClr val="8B4512"/>
                </a:solidFill>
                <a:latin typeface="+mj-ea"/>
                <a:ea typeface="+mj-ea"/>
                <a:cs typeface="UD Digi Kyokasho NK-B"/>
              </a:rPr>
              <a:t>に認定</a:t>
            </a:r>
            <a:endParaRPr dirty="0">
              <a:latin typeface="+mj-ea"/>
              <a:ea typeface="+mj-ea"/>
              <a:cs typeface="UD Digi Kyokasho NK-B"/>
            </a:endParaRPr>
          </a:p>
        </p:txBody>
      </p:sp>
      <p:grpSp>
        <p:nvGrpSpPr>
          <p:cNvPr id="19" name="object 19"/>
          <p:cNvGrpSpPr/>
          <p:nvPr/>
        </p:nvGrpSpPr>
        <p:grpSpPr>
          <a:xfrm>
            <a:off x="5881179" y="1182469"/>
            <a:ext cx="3398649" cy="1380018"/>
            <a:chOff x="5878699" y="1629881"/>
            <a:chExt cx="3398649" cy="1380018"/>
          </a:xfrm>
        </p:grpSpPr>
        <p:pic>
          <p:nvPicPr>
            <p:cNvPr id="20" name="object 20"/>
            <p:cNvPicPr/>
            <p:nvPr/>
          </p:nvPicPr>
          <p:blipFill>
            <a:blip r:embed="rId7" cstate="print"/>
            <a:stretch>
              <a:fillRect/>
            </a:stretch>
          </p:blipFill>
          <p:spPr>
            <a:xfrm>
              <a:off x="5924549" y="1638300"/>
              <a:ext cx="3352799" cy="1371599"/>
            </a:xfrm>
            <a:prstGeom prst="rect">
              <a:avLst/>
            </a:prstGeom>
          </p:spPr>
        </p:pic>
        <p:sp>
          <p:nvSpPr>
            <p:cNvPr id="21" name="object 21"/>
            <p:cNvSpPr/>
            <p:nvPr/>
          </p:nvSpPr>
          <p:spPr>
            <a:xfrm>
              <a:off x="5878699" y="1629881"/>
              <a:ext cx="70485" cy="1371600"/>
            </a:xfrm>
            <a:custGeom>
              <a:avLst/>
              <a:gdLst/>
              <a:ahLst/>
              <a:cxnLst/>
              <a:rect l="l" t="t" r="r" b="b"/>
              <a:pathLst>
                <a:path w="70485" h="1371600">
                  <a:moveTo>
                    <a:pt x="70449" y="1371044"/>
                  </a:moveTo>
                  <a:lnTo>
                    <a:pt x="33857" y="1358491"/>
                  </a:lnTo>
                  <a:lnTo>
                    <a:pt x="5800" y="1324282"/>
                  </a:lnTo>
                  <a:lnTo>
                    <a:pt x="0" y="1295122"/>
                  </a:lnTo>
                  <a:lnTo>
                    <a:pt x="0" y="75922"/>
                  </a:lnTo>
                  <a:lnTo>
                    <a:pt x="12829" y="33579"/>
                  </a:lnTo>
                  <a:lnTo>
                    <a:pt x="47039" y="5522"/>
                  </a:lnTo>
                  <a:lnTo>
                    <a:pt x="70449" y="0"/>
                  </a:lnTo>
                  <a:lnTo>
                    <a:pt x="66287" y="1655"/>
                  </a:lnTo>
                  <a:lnTo>
                    <a:pt x="56951" y="9389"/>
                  </a:lnTo>
                  <a:lnTo>
                    <a:pt x="41000" y="46761"/>
                  </a:lnTo>
                  <a:lnTo>
                    <a:pt x="38100" y="75922"/>
                  </a:lnTo>
                  <a:lnTo>
                    <a:pt x="38100" y="1295122"/>
                  </a:lnTo>
                  <a:lnTo>
                    <a:pt x="44515" y="1337464"/>
                  </a:lnTo>
                  <a:lnTo>
                    <a:pt x="66287" y="1369388"/>
                  </a:lnTo>
                  <a:lnTo>
                    <a:pt x="70449" y="1371044"/>
                  </a:lnTo>
                  <a:close/>
                </a:path>
              </a:pathLst>
            </a:custGeom>
            <a:solidFill>
              <a:srgbClr val="D63401"/>
            </a:solidFill>
          </p:spPr>
          <p:txBody>
            <a:bodyPr wrap="square" lIns="0" tIns="0" rIns="0" bIns="0" rtlCol="0"/>
            <a:lstStyle/>
            <a:p>
              <a:endParaRPr dirty="0"/>
            </a:p>
          </p:txBody>
        </p:sp>
      </p:grpSp>
      <p:sp>
        <p:nvSpPr>
          <p:cNvPr id="23" name="object 23"/>
          <p:cNvSpPr txBox="1"/>
          <p:nvPr/>
        </p:nvSpPr>
        <p:spPr>
          <a:xfrm>
            <a:off x="7162800" y="1282838"/>
            <a:ext cx="1102044" cy="246862"/>
          </a:xfrm>
          <a:prstGeom prst="rect">
            <a:avLst/>
          </a:prstGeom>
        </p:spPr>
        <p:txBody>
          <a:bodyPr vert="horz" wrap="square" lIns="0" tIns="15875" rIns="0" bIns="0" rtlCol="0">
            <a:spAutoFit/>
          </a:bodyPr>
          <a:lstStyle/>
          <a:p>
            <a:pPr marL="12700">
              <a:lnSpc>
                <a:spcPct val="100000"/>
              </a:lnSpc>
              <a:spcBef>
                <a:spcPts val="125"/>
              </a:spcBef>
            </a:pPr>
            <a:r>
              <a:rPr sz="1500" spc="-95" dirty="0">
                <a:latin typeface="+mj-ea"/>
                <a:ea typeface="+mj-ea"/>
                <a:cs typeface="PMingLiU"/>
              </a:rPr>
              <a:t>（</a:t>
            </a:r>
            <a:r>
              <a:rPr lang="en-US" sz="1500" spc="-95" dirty="0">
                <a:latin typeface="+mj-ea"/>
                <a:ea typeface="+mj-ea"/>
                <a:cs typeface="PMingLiU"/>
              </a:rPr>
              <a:t>1596-1615)</a:t>
            </a:r>
            <a:endParaRPr sz="1500" dirty="0">
              <a:latin typeface="+mj-ea"/>
              <a:ea typeface="+mj-ea"/>
              <a:cs typeface="PMingLiU"/>
            </a:endParaRPr>
          </a:p>
        </p:txBody>
      </p:sp>
      <p:sp>
        <p:nvSpPr>
          <p:cNvPr id="24" name="object 24"/>
          <p:cNvSpPr txBox="1"/>
          <p:nvPr/>
        </p:nvSpPr>
        <p:spPr>
          <a:xfrm>
            <a:off x="6120004" y="1822273"/>
            <a:ext cx="2921000" cy="487569"/>
          </a:xfrm>
          <a:prstGeom prst="rect">
            <a:avLst/>
          </a:prstGeom>
        </p:spPr>
        <p:txBody>
          <a:bodyPr vert="horz" wrap="square" lIns="0" tIns="12065" rIns="0" bIns="0" rtlCol="0">
            <a:spAutoFit/>
          </a:bodyPr>
          <a:lstStyle/>
          <a:p>
            <a:pPr marL="12700" marR="5080">
              <a:lnSpc>
                <a:spcPct val="120400"/>
              </a:lnSpc>
              <a:spcBef>
                <a:spcPts val="95"/>
              </a:spcBef>
            </a:pPr>
            <a:r>
              <a:rPr lang="ja-JP" altLang="en-US" sz="1350" spc="-175" dirty="0">
                <a:latin typeface="+mj-ea"/>
                <a:ea typeface="+mj-ea"/>
                <a:cs typeface="PMingLiU"/>
              </a:rPr>
              <a:t>岐阜提灯の創造。土岐成瀬の時に起こり、徳川三代将軍</a:t>
            </a:r>
            <a:r>
              <a:rPr sz="1350" spc="-165" dirty="0">
                <a:latin typeface="+mj-ea"/>
                <a:ea typeface="+mj-ea"/>
                <a:cs typeface="PMingLiU"/>
              </a:rPr>
              <a:t>の</a:t>
            </a:r>
            <a:r>
              <a:rPr lang="ja-JP" altLang="en-US" sz="1350" spc="-165" dirty="0">
                <a:latin typeface="+mj-ea"/>
                <a:ea typeface="+mj-ea"/>
                <a:cs typeface="PMingLiU"/>
              </a:rPr>
              <a:t>時に初めて幕府に献上</a:t>
            </a:r>
            <a:endParaRPr sz="1350" dirty="0">
              <a:latin typeface="+mj-ea"/>
              <a:ea typeface="+mj-ea"/>
              <a:cs typeface="PMingLiU"/>
            </a:endParaRPr>
          </a:p>
        </p:txBody>
      </p:sp>
      <p:grpSp>
        <p:nvGrpSpPr>
          <p:cNvPr id="25" name="object 25"/>
          <p:cNvGrpSpPr/>
          <p:nvPr/>
        </p:nvGrpSpPr>
        <p:grpSpPr>
          <a:xfrm>
            <a:off x="5885178" y="2557255"/>
            <a:ext cx="2743199" cy="1402410"/>
            <a:chOff x="5876924" y="3238777"/>
            <a:chExt cx="2743199" cy="1402410"/>
          </a:xfrm>
        </p:grpSpPr>
        <p:pic>
          <p:nvPicPr>
            <p:cNvPr id="26" name="object 26"/>
            <p:cNvPicPr/>
            <p:nvPr/>
          </p:nvPicPr>
          <p:blipFill>
            <a:blip r:embed="rId8" cstate="print"/>
            <a:stretch>
              <a:fillRect/>
            </a:stretch>
          </p:blipFill>
          <p:spPr>
            <a:xfrm>
              <a:off x="5876924" y="3269588"/>
              <a:ext cx="2743199" cy="1371599"/>
            </a:xfrm>
            <a:prstGeom prst="rect">
              <a:avLst/>
            </a:prstGeom>
          </p:spPr>
        </p:pic>
        <p:sp>
          <p:nvSpPr>
            <p:cNvPr id="27" name="object 27"/>
            <p:cNvSpPr/>
            <p:nvPr/>
          </p:nvSpPr>
          <p:spPr>
            <a:xfrm>
              <a:off x="5886449" y="3238777"/>
              <a:ext cx="70485" cy="1371600"/>
            </a:xfrm>
            <a:custGeom>
              <a:avLst/>
              <a:gdLst/>
              <a:ahLst/>
              <a:cxnLst/>
              <a:rect l="l" t="t" r="r" b="b"/>
              <a:pathLst>
                <a:path w="70485" h="1371600">
                  <a:moveTo>
                    <a:pt x="70449" y="1371044"/>
                  </a:moveTo>
                  <a:lnTo>
                    <a:pt x="33857" y="1358491"/>
                  </a:lnTo>
                  <a:lnTo>
                    <a:pt x="5800" y="1324282"/>
                  </a:lnTo>
                  <a:lnTo>
                    <a:pt x="0" y="1295122"/>
                  </a:lnTo>
                  <a:lnTo>
                    <a:pt x="0" y="75922"/>
                  </a:lnTo>
                  <a:lnTo>
                    <a:pt x="12829" y="33579"/>
                  </a:lnTo>
                  <a:lnTo>
                    <a:pt x="47039" y="5522"/>
                  </a:lnTo>
                  <a:lnTo>
                    <a:pt x="70449" y="0"/>
                  </a:lnTo>
                  <a:lnTo>
                    <a:pt x="66287" y="1655"/>
                  </a:lnTo>
                  <a:lnTo>
                    <a:pt x="56951" y="9389"/>
                  </a:lnTo>
                  <a:lnTo>
                    <a:pt x="41000" y="46761"/>
                  </a:lnTo>
                  <a:lnTo>
                    <a:pt x="38100" y="75922"/>
                  </a:lnTo>
                  <a:lnTo>
                    <a:pt x="38100" y="1295122"/>
                  </a:lnTo>
                  <a:lnTo>
                    <a:pt x="44515" y="1337464"/>
                  </a:lnTo>
                  <a:lnTo>
                    <a:pt x="66287" y="1369388"/>
                  </a:lnTo>
                  <a:lnTo>
                    <a:pt x="70449" y="1371044"/>
                  </a:lnTo>
                  <a:close/>
                </a:path>
              </a:pathLst>
            </a:custGeom>
            <a:solidFill>
              <a:srgbClr val="D63401"/>
            </a:solidFill>
          </p:spPr>
          <p:txBody>
            <a:bodyPr wrap="square" lIns="0" tIns="0" rIns="0" bIns="0" rtlCol="0"/>
            <a:lstStyle/>
            <a:p>
              <a:endParaRPr>
                <a:latin typeface="+mj-ea"/>
                <a:ea typeface="+mj-ea"/>
              </a:endParaRPr>
            </a:p>
          </p:txBody>
        </p:sp>
      </p:grpSp>
      <p:sp>
        <p:nvSpPr>
          <p:cNvPr id="28" name="object 28"/>
          <p:cNvSpPr txBox="1"/>
          <p:nvPr/>
        </p:nvSpPr>
        <p:spPr>
          <a:xfrm>
            <a:off x="6153340" y="2685034"/>
            <a:ext cx="2228659" cy="324448"/>
          </a:xfrm>
          <a:prstGeom prst="rect">
            <a:avLst/>
          </a:prstGeom>
        </p:spPr>
        <p:txBody>
          <a:bodyPr vert="horz" wrap="square" lIns="0" tIns="16510" rIns="0" bIns="0" rtlCol="0">
            <a:spAutoFit/>
          </a:bodyPr>
          <a:lstStyle/>
          <a:p>
            <a:pPr marL="12700">
              <a:lnSpc>
                <a:spcPct val="100000"/>
              </a:lnSpc>
              <a:spcBef>
                <a:spcPts val="130"/>
              </a:spcBef>
            </a:pPr>
            <a:r>
              <a:rPr lang="en-US" sz="2000" b="1" spc="-190" dirty="0">
                <a:latin typeface="+mj-ea"/>
                <a:ea typeface="+mj-ea"/>
                <a:cs typeface="UD Digi Kyokasho NK-B"/>
              </a:rPr>
              <a:t>1878</a:t>
            </a:r>
            <a:r>
              <a:rPr lang="ja-JP" altLang="en-US" sz="2000" b="1" spc="-190" dirty="0">
                <a:latin typeface="+mj-ea"/>
                <a:ea typeface="+mj-ea"/>
                <a:cs typeface="UD Digi Kyokasho NK-B"/>
              </a:rPr>
              <a:t>年（明治</a:t>
            </a:r>
            <a:r>
              <a:rPr lang="en-US" altLang="ja-JP" sz="2000" b="1" spc="-190" dirty="0">
                <a:latin typeface="+mj-ea"/>
                <a:ea typeface="+mj-ea"/>
                <a:cs typeface="UD Digi Kyokasho NK-B"/>
              </a:rPr>
              <a:t>11</a:t>
            </a:r>
            <a:r>
              <a:rPr lang="ja-JP" altLang="en-US" sz="2000" b="1" spc="-190" dirty="0">
                <a:latin typeface="+mj-ea"/>
                <a:ea typeface="+mj-ea"/>
                <a:cs typeface="UD Digi Kyokasho NK-B"/>
              </a:rPr>
              <a:t>年）</a:t>
            </a:r>
            <a:endParaRPr sz="2000" dirty="0">
              <a:latin typeface="+mj-ea"/>
              <a:ea typeface="+mj-ea"/>
              <a:cs typeface="UD Digi Kyokasho NK-B"/>
            </a:endParaRPr>
          </a:p>
        </p:txBody>
      </p:sp>
      <p:sp>
        <p:nvSpPr>
          <p:cNvPr id="29" name="object 29"/>
          <p:cNvSpPr txBox="1"/>
          <p:nvPr/>
        </p:nvSpPr>
        <p:spPr>
          <a:xfrm>
            <a:off x="7191251" y="2732602"/>
            <a:ext cx="887730" cy="246862"/>
          </a:xfrm>
          <a:prstGeom prst="rect">
            <a:avLst/>
          </a:prstGeom>
        </p:spPr>
        <p:txBody>
          <a:bodyPr vert="horz" wrap="square" lIns="0" tIns="15875" rIns="0" bIns="0" rtlCol="0">
            <a:spAutoFit/>
          </a:bodyPr>
          <a:lstStyle/>
          <a:p>
            <a:pPr marL="12700">
              <a:lnSpc>
                <a:spcPct val="100000"/>
              </a:lnSpc>
              <a:spcBef>
                <a:spcPts val="125"/>
              </a:spcBef>
            </a:pPr>
            <a:endParaRPr sz="1500" dirty="0">
              <a:latin typeface="+mj-ea"/>
              <a:ea typeface="+mj-ea"/>
              <a:cs typeface="PMingLiU"/>
            </a:endParaRPr>
          </a:p>
        </p:txBody>
      </p:sp>
      <p:grpSp>
        <p:nvGrpSpPr>
          <p:cNvPr id="31" name="object 31"/>
          <p:cNvGrpSpPr/>
          <p:nvPr/>
        </p:nvGrpSpPr>
        <p:grpSpPr>
          <a:xfrm>
            <a:off x="5894703" y="3964394"/>
            <a:ext cx="2952750" cy="1371600"/>
            <a:chOff x="5886449" y="4838699"/>
            <a:chExt cx="2952750" cy="1371600"/>
          </a:xfrm>
        </p:grpSpPr>
        <p:pic>
          <p:nvPicPr>
            <p:cNvPr id="32" name="object 32"/>
            <p:cNvPicPr/>
            <p:nvPr/>
          </p:nvPicPr>
          <p:blipFill>
            <a:blip r:embed="rId9" cstate="print"/>
            <a:stretch>
              <a:fillRect/>
            </a:stretch>
          </p:blipFill>
          <p:spPr>
            <a:xfrm>
              <a:off x="5924549" y="4838699"/>
              <a:ext cx="2914649" cy="1371599"/>
            </a:xfrm>
            <a:prstGeom prst="rect">
              <a:avLst/>
            </a:prstGeom>
          </p:spPr>
        </p:pic>
        <p:sp>
          <p:nvSpPr>
            <p:cNvPr id="33" name="object 33"/>
            <p:cNvSpPr/>
            <p:nvPr/>
          </p:nvSpPr>
          <p:spPr>
            <a:xfrm>
              <a:off x="5886449" y="4838977"/>
              <a:ext cx="70485" cy="1371600"/>
            </a:xfrm>
            <a:custGeom>
              <a:avLst/>
              <a:gdLst/>
              <a:ahLst/>
              <a:cxnLst/>
              <a:rect l="l" t="t" r="r" b="b"/>
              <a:pathLst>
                <a:path w="70485" h="1371600">
                  <a:moveTo>
                    <a:pt x="70449" y="1371044"/>
                  </a:moveTo>
                  <a:lnTo>
                    <a:pt x="33857" y="1358491"/>
                  </a:lnTo>
                  <a:lnTo>
                    <a:pt x="5800" y="1324282"/>
                  </a:lnTo>
                  <a:lnTo>
                    <a:pt x="0" y="1295122"/>
                  </a:lnTo>
                  <a:lnTo>
                    <a:pt x="0" y="75922"/>
                  </a:lnTo>
                  <a:lnTo>
                    <a:pt x="12829" y="33579"/>
                  </a:lnTo>
                  <a:lnTo>
                    <a:pt x="47039" y="5522"/>
                  </a:lnTo>
                  <a:lnTo>
                    <a:pt x="70449" y="0"/>
                  </a:lnTo>
                  <a:lnTo>
                    <a:pt x="66287" y="1655"/>
                  </a:lnTo>
                  <a:lnTo>
                    <a:pt x="56951" y="9389"/>
                  </a:lnTo>
                  <a:lnTo>
                    <a:pt x="41000" y="46760"/>
                  </a:lnTo>
                  <a:lnTo>
                    <a:pt x="38100" y="75922"/>
                  </a:lnTo>
                  <a:lnTo>
                    <a:pt x="38100" y="1295122"/>
                  </a:lnTo>
                  <a:lnTo>
                    <a:pt x="44515" y="1337464"/>
                  </a:lnTo>
                  <a:lnTo>
                    <a:pt x="66287" y="1369388"/>
                  </a:lnTo>
                  <a:lnTo>
                    <a:pt x="70449" y="1371044"/>
                  </a:lnTo>
                  <a:close/>
                </a:path>
              </a:pathLst>
            </a:custGeom>
            <a:solidFill>
              <a:srgbClr val="D63401"/>
            </a:solidFill>
          </p:spPr>
          <p:txBody>
            <a:bodyPr wrap="square" lIns="0" tIns="0" rIns="0" bIns="0" rtlCol="0"/>
            <a:lstStyle/>
            <a:p>
              <a:endParaRPr>
                <a:latin typeface="+mj-ea"/>
                <a:ea typeface="+mj-ea"/>
              </a:endParaRPr>
            </a:p>
          </p:txBody>
        </p:sp>
      </p:grpSp>
      <p:sp>
        <p:nvSpPr>
          <p:cNvPr id="34" name="object 34"/>
          <p:cNvSpPr txBox="1"/>
          <p:nvPr/>
        </p:nvSpPr>
        <p:spPr>
          <a:xfrm>
            <a:off x="6121453" y="4074591"/>
            <a:ext cx="2475674" cy="324448"/>
          </a:xfrm>
          <a:prstGeom prst="rect">
            <a:avLst/>
          </a:prstGeom>
        </p:spPr>
        <p:txBody>
          <a:bodyPr vert="horz" wrap="square" lIns="0" tIns="16510" rIns="0" bIns="0" rtlCol="0">
            <a:spAutoFit/>
          </a:bodyPr>
          <a:lstStyle/>
          <a:p>
            <a:pPr marL="12700">
              <a:lnSpc>
                <a:spcPct val="100000"/>
              </a:lnSpc>
              <a:spcBef>
                <a:spcPts val="130"/>
              </a:spcBef>
            </a:pPr>
            <a:r>
              <a:rPr lang="en-US" sz="2000" b="1" spc="-190" dirty="0">
                <a:latin typeface="+mj-ea"/>
                <a:ea typeface="+mj-ea"/>
                <a:cs typeface="UD Digi Kyokasho NK-B"/>
              </a:rPr>
              <a:t>1952</a:t>
            </a:r>
            <a:r>
              <a:rPr lang="ja-JP" altLang="en-US" sz="2000" b="1" spc="-190" dirty="0">
                <a:latin typeface="+mj-ea"/>
                <a:ea typeface="+mj-ea"/>
                <a:cs typeface="UD Digi Kyokasho NK-B"/>
              </a:rPr>
              <a:t>年（昭和</a:t>
            </a:r>
            <a:r>
              <a:rPr lang="en-US" altLang="ja-JP" sz="2000" b="1" spc="-190" dirty="0">
                <a:latin typeface="+mj-ea"/>
                <a:ea typeface="+mj-ea"/>
                <a:cs typeface="UD Digi Kyokasho NK-B"/>
              </a:rPr>
              <a:t>27</a:t>
            </a:r>
            <a:r>
              <a:rPr lang="ja-JP" altLang="en-US" sz="2000" b="1" spc="-190" dirty="0">
                <a:latin typeface="+mj-ea"/>
                <a:ea typeface="+mj-ea"/>
                <a:cs typeface="UD Digi Kyokasho NK-B"/>
              </a:rPr>
              <a:t>年）</a:t>
            </a:r>
            <a:endParaRPr sz="2000" dirty="0">
              <a:latin typeface="+mj-ea"/>
              <a:ea typeface="+mj-ea"/>
              <a:cs typeface="UD Digi Kyokasho NK-B"/>
            </a:endParaRPr>
          </a:p>
        </p:txBody>
      </p:sp>
      <p:sp>
        <p:nvSpPr>
          <p:cNvPr id="36" name="object 36"/>
          <p:cNvSpPr txBox="1"/>
          <p:nvPr/>
        </p:nvSpPr>
        <p:spPr>
          <a:xfrm>
            <a:off x="6161469" y="4466458"/>
            <a:ext cx="2400803" cy="735266"/>
          </a:xfrm>
          <a:prstGeom prst="rect">
            <a:avLst/>
          </a:prstGeom>
        </p:spPr>
        <p:txBody>
          <a:bodyPr vert="horz" wrap="square" lIns="0" tIns="12065" rIns="0" bIns="0" rtlCol="0">
            <a:spAutoFit/>
          </a:bodyPr>
          <a:lstStyle/>
          <a:p>
            <a:pPr marL="12700" marR="5080">
              <a:lnSpc>
                <a:spcPct val="120400"/>
              </a:lnSpc>
              <a:spcBef>
                <a:spcPts val="95"/>
              </a:spcBef>
            </a:pPr>
            <a:r>
              <a:rPr lang="ja-JP" altLang="en-US" sz="1350" spc="-160" dirty="0">
                <a:latin typeface="+mj-ea"/>
                <a:ea typeface="+mj-ea"/>
                <a:cs typeface="PMingLiU"/>
              </a:rPr>
              <a:t>彫刻家のイサム・ノグチが岐阜提灯をモチーフにした「</a:t>
            </a:r>
            <a:r>
              <a:rPr lang="en-US" altLang="ja-JP" sz="1350" spc="-160" dirty="0">
                <a:latin typeface="+mj-ea"/>
                <a:ea typeface="+mj-ea"/>
                <a:cs typeface="PMingLiU"/>
              </a:rPr>
              <a:t>Akari</a:t>
            </a:r>
            <a:r>
              <a:rPr lang="ja-JP" altLang="en-US" sz="1350" spc="-160" dirty="0">
                <a:latin typeface="+mj-ea"/>
                <a:ea typeface="+mj-ea"/>
                <a:cs typeface="PMingLiU"/>
              </a:rPr>
              <a:t>」シリーズを製品化し世界各国で人気を集める</a:t>
            </a:r>
            <a:endParaRPr sz="1350" dirty="0">
              <a:latin typeface="+mj-ea"/>
              <a:ea typeface="+mj-ea"/>
              <a:cs typeface="PMingLiU"/>
            </a:endParaRPr>
          </a:p>
        </p:txBody>
      </p:sp>
      <p:grpSp>
        <p:nvGrpSpPr>
          <p:cNvPr id="37" name="object 37"/>
          <p:cNvGrpSpPr/>
          <p:nvPr/>
        </p:nvGrpSpPr>
        <p:grpSpPr>
          <a:xfrm>
            <a:off x="5894703" y="5335559"/>
            <a:ext cx="2800350" cy="1409700"/>
            <a:chOff x="5886449" y="6438900"/>
            <a:chExt cx="2800350" cy="1409700"/>
          </a:xfrm>
        </p:grpSpPr>
        <p:pic>
          <p:nvPicPr>
            <p:cNvPr id="38" name="object 38"/>
            <p:cNvPicPr/>
            <p:nvPr/>
          </p:nvPicPr>
          <p:blipFill>
            <a:blip r:embed="rId10" cstate="print"/>
            <a:stretch>
              <a:fillRect/>
            </a:stretch>
          </p:blipFill>
          <p:spPr>
            <a:xfrm>
              <a:off x="5924549" y="6457949"/>
              <a:ext cx="2743199" cy="1371599"/>
            </a:xfrm>
            <a:prstGeom prst="rect">
              <a:avLst/>
            </a:prstGeom>
          </p:spPr>
        </p:pic>
        <p:sp>
          <p:nvSpPr>
            <p:cNvPr id="39" name="object 39"/>
            <p:cNvSpPr/>
            <p:nvPr/>
          </p:nvSpPr>
          <p:spPr>
            <a:xfrm>
              <a:off x="5916625" y="6438900"/>
              <a:ext cx="2770505" cy="1409700"/>
            </a:xfrm>
            <a:custGeom>
              <a:avLst/>
              <a:gdLst/>
              <a:ahLst/>
              <a:cxnLst/>
              <a:rect l="l" t="t" r="r" b="b"/>
              <a:pathLst>
                <a:path w="2770504" h="1409700">
                  <a:moveTo>
                    <a:pt x="2770162" y="76200"/>
                  </a:moveTo>
                  <a:lnTo>
                    <a:pt x="2757335" y="33858"/>
                  </a:lnTo>
                  <a:lnTo>
                    <a:pt x="2748292" y="22834"/>
                  </a:lnTo>
                  <a:lnTo>
                    <a:pt x="2708833" y="1460"/>
                  </a:lnTo>
                  <a:lnTo>
                    <a:pt x="2693962" y="0"/>
                  </a:lnTo>
                  <a:lnTo>
                    <a:pt x="46012" y="0"/>
                  </a:lnTo>
                  <a:lnTo>
                    <a:pt x="3670" y="12839"/>
                  </a:lnTo>
                  <a:lnTo>
                    <a:pt x="0" y="15570"/>
                  </a:lnTo>
                  <a:lnTo>
                    <a:pt x="25273" y="28206"/>
                  </a:lnTo>
                  <a:lnTo>
                    <a:pt x="31394" y="23241"/>
                  </a:lnTo>
                  <a:lnTo>
                    <a:pt x="38417" y="20104"/>
                  </a:lnTo>
                  <a:lnTo>
                    <a:pt x="46012" y="19050"/>
                  </a:lnTo>
                  <a:lnTo>
                    <a:pt x="2701544" y="19050"/>
                  </a:lnTo>
                  <a:lnTo>
                    <a:pt x="2708833" y="20510"/>
                  </a:lnTo>
                  <a:lnTo>
                    <a:pt x="2722842" y="26301"/>
                  </a:lnTo>
                  <a:lnTo>
                    <a:pt x="2729014" y="30441"/>
                  </a:lnTo>
                  <a:lnTo>
                    <a:pt x="2734373" y="35801"/>
                  </a:lnTo>
                  <a:lnTo>
                    <a:pt x="2739733" y="41148"/>
                  </a:lnTo>
                  <a:lnTo>
                    <a:pt x="2743860" y="47332"/>
                  </a:lnTo>
                  <a:lnTo>
                    <a:pt x="2749664" y="61341"/>
                  </a:lnTo>
                  <a:lnTo>
                    <a:pt x="2751112" y="68630"/>
                  </a:lnTo>
                  <a:lnTo>
                    <a:pt x="2751112" y="1341081"/>
                  </a:lnTo>
                  <a:lnTo>
                    <a:pt x="2749664" y="1348371"/>
                  </a:lnTo>
                  <a:lnTo>
                    <a:pt x="2743860" y="1362379"/>
                  </a:lnTo>
                  <a:lnTo>
                    <a:pt x="2739733" y="1368552"/>
                  </a:lnTo>
                  <a:lnTo>
                    <a:pt x="2734373" y="1373911"/>
                  </a:lnTo>
                  <a:lnTo>
                    <a:pt x="2729014" y="1379270"/>
                  </a:lnTo>
                  <a:lnTo>
                    <a:pt x="2722842" y="1383398"/>
                  </a:lnTo>
                  <a:lnTo>
                    <a:pt x="2708833" y="1389202"/>
                  </a:lnTo>
                  <a:lnTo>
                    <a:pt x="2701544" y="1390650"/>
                  </a:lnTo>
                  <a:lnTo>
                    <a:pt x="46012" y="1390650"/>
                  </a:lnTo>
                  <a:lnTo>
                    <a:pt x="38417" y="1389608"/>
                  </a:lnTo>
                  <a:lnTo>
                    <a:pt x="31394" y="1386471"/>
                  </a:lnTo>
                  <a:lnTo>
                    <a:pt x="25273" y="1381506"/>
                  </a:lnTo>
                  <a:lnTo>
                    <a:pt x="0" y="1394142"/>
                  </a:lnTo>
                  <a:lnTo>
                    <a:pt x="38506" y="1409344"/>
                  </a:lnTo>
                  <a:lnTo>
                    <a:pt x="46012" y="1409700"/>
                  </a:lnTo>
                  <a:lnTo>
                    <a:pt x="2693962" y="1409700"/>
                  </a:lnTo>
                  <a:lnTo>
                    <a:pt x="2736304" y="1396873"/>
                  </a:lnTo>
                  <a:lnTo>
                    <a:pt x="2744254" y="1390650"/>
                  </a:lnTo>
                  <a:lnTo>
                    <a:pt x="2747848" y="1387386"/>
                  </a:lnTo>
                  <a:lnTo>
                    <a:pt x="2768714" y="1348371"/>
                  </a:lnTo>
                  <a:lnTo>
                    <a:pt x="2770162" y="1333500"/>
                  </a:lnTo>
                  <a:lnTo>
                    <a:pt x="2770162" y="76200"/>
                  </a:lnTo>
                  <a:close/>
                </a:path>
              </a:pathLst>
            </a:custGeom>
            <a:solidFill>
              <a:srgbClr val="E4E7EB"/>
            </a:solidFill>
          </p:spPr>
          <p:txBody>
            <a:bodyPr wrap="square" lIns="0" tIns="0" rIns="0" bIns="0" rtlCol="0"/>
            <a:lstStyle/>
            <a:p>
              <a:endParaRPr/>
            </a:p>
          </p:txBody>
        </p:sp>
        <p:sp>
          <p:nvSpPr>
            <p:cNvPr id="40" name="object 40"/>
            <p:cNvSpPr/>
            <p:nvPr/>
          </p:nvSpPr>
          <p:spPr>
            <a:xfrm>
              <a:off x="5886449" y="6454179"/>
              <a:ext cx="55880" cy="1379220"/>
            </a:xfrm>
            <a:custGeom>
              <a:avLst/>
              <a:gdLst/>
              <a:ahLst/>
              <a:cxnLst/>
              <a:rect l="l" t="t" r="r" b="b"/>
              <a:pathLst>
                <a:path w="55879" h="1379220">
                  <a:moveTo>
                    <a:pt x="30560" y="1379140"/>
                  </a:moveTo>
                  <a:lnTo>
                    <a:pt x="5800" y="1347379"/>
                  </a:lnTo>
                  <a:lnTo>
                    <a:pt x="0" y="1318220"/>
                  </a:lnTo>
                  <a:lnTo>
                    <a:pt x="0" y="60920"/>
                  </a:lnTo>
                  <a:lnTo>
                    <a:pt x="12829" y="18577"/>
                  </a:lnTo>
                  <a:lnTo>
                    <a:pt x="30559" y="0"/>
                  </a:lnTo>
                  <a:lnTo>
                    <a:pt x="55815" y="12628"/>
                  </a:lnTo>
                  <a:lnTo>
                    <a:pt x="55127" y="13186"/>
                  </a:lnTo>
                  <a:lnTo>
                    <a:pt x="49259" y="20509"/>
                  </a:lnTo>
                  <a:lnTo>
                    <a:pt x="44377" y="29312"/>
                  </a:lnTo>
                  <a:lnTo>
                    <a:pt x="40890" y="38981"/>
                  </a:lnTo>
                  <a:lnTo>
                    <a:pt x="38797" y="49517"/>
                  </a:lnTo>
                  <a:lnTo>
                    <a:pt x="38100" y="60920"/>
                  </a:lnTo>
                  <a:lnTo>
                    <a:pt x="38100" y="1318220"/>
                  </a:lnTo>
                  <a:lnTo>
                    <a:pt x="49259" y="1358631"/>
                  </a:lnTo>
                  <a:lnTo>
                    <a:pt x="55815" y="1366512"/>
                  </a:lnTo>
                  <a:lnTo>
                    <a:pt x="30560" y="1379140"/>
                  </a:lnTo>
                  <a:close/>
                </a:path>
              </a:pathLst>
            </a:custGeom>
            <a:solidFill>
              <a:srgbClr val="D63401"/>
            </a:solidFill>
          </p:spPr>
          <p:txBody>
            <a:bodyPr wrap="square" lIns="0" tIns="0" rIns="0" bIns="0" rtlCol="0"/>
            <a:lstStyle/>
            <a:p>
              <a:endParaRPr/>
            </a:p>
          </p:txBody>
        </p:sp>
      </p:grpSp>
      <p:sp>
        <p:nvSpPr>
          <p:cNvPr id="41" name="object 41"/>
          <p:cNvSpPr txBox="1"/>
          <p:nvPr/>
        </p:nvSpPr>
        <p:spPr>
          <a:xfrm>
            <a:off x="6120004" y="5429875"/>
            <a:ext cx="1958977" cy="324448"/>
          </a:xfrm>
          <a:prstGeom prst="rect">
            <a:avLst/>
          </a:prstGeom>
        </p:spPr>
        <p:txBody>
          <a:bodyPr vert="horz" wrap="square" lIns="0" tIns="16510" rIns="0" bIns="0" rtlCol="0">
            <a:spAutoFit/>
          </a:bodyPr>
          <a:lstStyle/>
          <a:p>
            <a:pPr marL="12700">
              <a:lnSpc>
                <a:spcPct val="100000"/>
              </a:lnSpc>
              <a:spcBef>
                <a:spcPts val="130"/>
              </a:spcBef>
            </a:pPr>
            <a:r>
              <a:rPr lang="en-US" sz="2000" b="1" spc="-210" dirty="0">
                <a:solidFill>
                  <a:schemeClr val="accent6">
                    <a:lumMod val="50000"/>
                  </a:schemeClr>
                </a:solidFill>
                <a:latin typeface="+mj-ea"/>
                <a:ea typeface="+mj-ea"/>
                <a:cs typeface="UD Digi Kyokasho NK-B"/>
              </a:rPr>
              <a:t>1995</a:t>
            </a:r>
            <a:r>
              <a:rPr sz="2000" b="1" spc="-130" dirty="0">
                <a:solidFill>
                  <a:schemeClr val="accent6">
                    <a:lumMod val="50000"/>
                  </a:schemeClr>
                </a:solidFill>
                <a:latin typeface="+mj-ea"/>
                <a:ea typeface="+mj-ea"/>
                <a:cs typeface="UD Digi Kyokasho NK-B"/>
              </a:rPr>
              <a:t>年</a:t>
            </a:r>
            <a:r>
              <a:rPr lang="en-US" sz="2000" b="1" spc="-130" dirty="0">
                <a:solidFill>
                  <a:schemeClr val="accent6">
                    <a:lumMod val="50000"/>
                  </a:schemeClr>
                </a:solidFill>
                <a:latin typeface="+mj-ea"/>
                <a:ea typeface="+mj-ea"/>
                <a:cs typeface="UD Digi Kyokasho NK-B"/>
              </a:rPr>
              <a:t>(</a:t>
            </a:r>
            <a:r>
              <a:rPr lang="ja-JP" altLang="en-US" sz="2000" b="1" spc="-130" dirty="0">
                <a:solidFill>
                  <a:schemeClr val="accent6">
                    <a:lumMod val="50000"/>
                  </a:schemeClr>
                </a:solidFill>
                <a:latin typeface="+mj-ea"/>
                <a:ea typeface="+mj-ea"/>
                <a:cs typeface="UD Digi Kyokasho NK-B"/>
              </a:rPr>
              <a:t>平成</a:t>
            </a:r>
            <a:r>
              <a:rPr lang="en-US" altLang="ja-JP" sz="2000" b="1" spc="-130" dirty="0">
                <a:solidFill>
                  <a:schemeClr val="accent6">
                    <a:lumMod val="50000"/>
                  </a:schemeClr>
                </a:solidFill>
                <a:latin typeface="+mj-ea"/>
                <a:ea typeface="+mj-ea"/>
                <a:cs typeface="UD Digi Kyokasho NK-B"/>
              </a:rPr>
              <a:t>7</a:t>
            </a:r>
            <a:r>
              <a:rPr lang="ja-JP" altLang="en-US" sz="2000" b="1" spc="-130" dirty="0">
                <a:solidFill>
                  <a:schemeClr val="accent6">
                    <a:lumMod val="50000"/>
                  </a:schemeClr>
                </a:solidFill>
                <a:latin typeface="+mj-ea"/>
                <a:ea typeface="+mj-ea"/>
                <a:cs typeface="UD Digi Kyokasho NK-B"/>
              </a:rPr>
              <a:t>年）</a:t>
            </a:r>
            <a:endParaRPr sz="2000" dirty="0">
              <a:solidFill>
                <a:schemeClr val="accent6">
                  <a:lumMod val="50000"/>
                </a:schemeClr>
              </a:solidFill>
              <a:latin typeface="+mj-ea"/>
              <a:ea typeface="+mj-ea"/>
              <a:cs typeface="UD Digi Kyokasho NK-B"/>
            </a:endParaRPr>
          </a:p>
        </p:txBody>
      </p:sp>
      <p:sp>
        <p:nvSpPr>
          <p:cNvPr id="44" name="object 44"/>
          <p:cNvSpPr txBox="1"/>
          <p:nvPr/>
        </p:nvSpPr>
        <p:spPr>
          <a:xfrm>
            <a:off x="6153340" y="5760400"/>
            <a:ext cx="2311400" cy="831638"/>
          </a:xfrm>
          <a:prstGeom prst="rect">
            <a:avLst/>
          </a:prstGeom>
        </p:spPr>
        <p:txBody>
          <a:bodyPr vert="horz" wrap="square" lIns="0" tIns="53975" rIns="0" bIns="0" rtlCol="0">
            <a:spAutoFit/>
          </a:bodyPr>
          <a:lstStyle/>
          <a:p>
            <a:pPr marL="280035">
              <a:lnSpc>
                <a:spcPct val="100000"/>
              </a:lnSpc>
              <a:spcBef>
                <a:spcPts val="425"/>
              </a:spcBef>
            </a:pPr>
            <a:r>
              <a:rPr sz="1400" spc="-160" dirty="0" err="1">
                <a:solidFill>
                  <a:schemeClr val="accent6">
                    <a:lumMod val="50000"/>
                  </a:schemeClr>
                </a:solidFill>
                <a:latin typeface="PMingLiU"/>
                <a:cs typeface="PMingLiU"/>
              </a:rPr>
              <a:t>伝統的工芸品に</a:t>
            </a:r>
            <a:r>
              <a:rPr lang="ja-JP" altLang="en-US" sz="1400" spc="-160" dirty="0">
                <a:solidFill>
                  <a:schemeClr val="accent6">
                    <a:lumMod val="50000"/>
                  </a:schemeClr>
                </a:solidFill>
                <a:latin typeface="PMingLiU"/>
                <a:cs typeface="PMingLiU"/>
              </a:rPr>
              <a:t>認定</a:t>
            </a:r>
            <a:endParaRPr lang="ja-JP" altLang="en-US" sz="1400" dirty="0">
              <a:solidFill>
                <a:schemeClr val="accent6">
                  <a:lumMod val="50000"/>
                </a:schemeClr>
              </a:solidFill>
              <a:latin typeface="PMingLiU"/>
              <a:cs typeface="PMingLiU"/>
            </a:endParaRPr>
          </a:p>
          <a:p>
            <a:pPr marL="12700">
              <a:lnSpc>
                <a:spcPct val="100000"/>
              </a:lnSpc>
              <a:spcBef>
                <a:spcPts val="330"/>
              </a:spcBef>
            </a:pPr>
            <a:r>
              <a:rPr lang="en-US" altLang="ja-JP" b="1" spc="-165" dirty="0">
                <a:solidFill>
                  <a:schemeClr val="accent6">
                    <a:lumMod val="50000"/>
                  </a:schemeClr>
                </a:solidFill>
                <a:latin typeface="+mj-ea"/>
                <a:ea typeface="+mj-ea"/>
                <a:cs typeface="PMingLiU"/>
              </a:rPr>
              <a:t>2015</a:t>
            </a:r>
            <a:r>
              <a:rPr lang="ja-JP" altLang="en-US" b="1" spc="-165" dirty="0">
                <a:solidFill>
                  <a:schemeClr val="accent6">
                    <a:lumMod val="50000"/>
                  </a:schemeClr>
                </a:solidFill>
                <a:latin typeface="+mj-ea"/>
                <a:ea typeface="+mj-ea"/>
                <a:cs typeface="PMingLiU"/>
              </a:rPr>
              <a:t>年</a:t>
            </a:r>
            <a:r>
              <a:rPr lang="en-US" altLang="ja-JP" b="1" spc="-165" dirty="0">
                <a:solidFill>
                  <a:schemeClr val="accent6">
                    <a:lumMod val="50000"/>
                  </a:schemeClr>
                </a:solidFill>
                <a:latin typeface="+mj-ea"/>
                <a:ea typeface="+mj-ea"/>
                <a:cs typeface="PMingLiU"/>
              </a:rPr>
              <a:t>(</a:t>
            </a:r>
            <a:r>
              <a:rPr lang="ja-JP" altLang="en-US" b="1" spc="-165" dirty="0">
                <a:solidFill>
                  <a:schemeClr val="accent6">
                    <a:lumMod val="50000"/>
                  </a:schemeClr>
                </a:solidFill>
                <a:latin typeface="+mj-ea"/>
                <a:ea typeface="+mj-ea"/>
                <a:cs typeface="PMingLiU"/>
              </a:rPr>
              <a:t>平成</a:t>
            </a:r>
            <a:r>
              <a:rPr lang="en-US" altLang="ja-JP" b="1" spc="-165" dirty="0">
                <a:solidFill>
                  <a:schemeClr val="accent6">
                    <a:lumMod val="50000"/>
                  </a:schemeClr>
                </a:solidFill>
                <a:latin typeface="+mj-ea"/>
                <a:ea typeface="+mj-ea"/>
                <a:cs typeface="PMingLiU"/>
              </a:rPr>
              <a:t>27</a:t>
            </a:r>
            <a:r>
              <a:rPr lang="ja-JP" altLang="en-US" b="1" spc="-165" dirty="0">
                <a:solidFill>
                  <a:schemeClr val="accent6">
                    <a:lumMod val="50000"/>
                  </a:schemeClr>
                </a:solidFill>
                <a:latin typeface="+mj-ea"/>
                <a:ea typeface="+mj-ea"/>
                <a:cs typeface="PMingLiU"/>
              </a:rPr>
              <a:t>年）</a:t>
            </a:r>
            <a:endParaRPr lang="en-US" altLang="ja-JP" sz="1350" b="1" spc="-165" dirty="0">
              <a:solidFill>
                <a:schemeClr val="accent6">
                  <a:lumMod val="50000"/>
                </a:schemeClr>
              </a:solidFill>
              <a:latin typeface="PMingLiU"/>
              <a:ea typeface="+mj-ea"/>
              <a:cs typeface="PMingLiU"/>
            </a:endParaRPr>
          </a:p>
          <a:p>
            <a:pPr marL="12700">
              <a:lnSpc>
                <a:spcPct val="100000"/>
              </a:lnSpc>
              <a:spcBef>
                <a:spcPts val="330"/>
              </a:spcBef>
            </a:pPr>
            <a:r>
              <a:rPr lang="ja-JP" altLang="en-US" sz="1350" b="1" spc="-165" dirty="0">
                <a:solidFill>
                  <a:schemeClr val="accent6">
                    <a:lumMod val="50000"/>
                  </a:schemeClr>
                </a:solidFill>
                <a:latin typeface="PMingLiU"/>
                <a:ea typeface="+mj-ea"/>
                <a:cs typeface="PMingLiU"/>
              </a:rPr>
              <a:t>　構成文化財として日本遺産に認定</a:t>
            </a:r>
            <a:endParaRPr lang="ja-JP" altLang="en-US" sz="1350" dirty="0">
              <a:solidFill>
                <a:schemeClr val="accent6">
                  <a:lumMod val="50000"/>
                </a:schemeClr>
              </a:solidFill>
              <a:latin typeface="PMingLiU"/>
              <a:cs typeface="PMingLiU"/>
            </a:endParaRPr>
          </a:p>
        </p:txBody>
      </p:sp>
      <p:grpSp>
        <p:nvGrpSpPr>
          <p:cNvPr id="45" name="object 45"/>
          <p:cNvGrpSpPr/>
          <p:nvPr/>
        </p:nvGrpSpPr>
        <p:grpSpPr>
          <a:xfrm>
            <a:off x="10658474" y="7791450"/>
            <a:ext cx="1343025" cy="323850"/>
            <a:chOff x="10658474" y="7791450"/>
            <a:chExt cx="1343025" cy="323850"/>
          </a:xfrm>
        </p:grpSpPr>
        <p:sp>
          <p:nvSpPr>
            <p:cNvPr id="46" name="object 46"/>
            <p:cNvSpPr/>
            <p:nvPr/>
          </p:nvSpPr>
          <p:spPr>
            <a:xfrm>
              <a:off x="10658474" y="7791450"/>
              <a:ext cx="1343025" cy="323850"/>
            </a:xfrm>
            <a:custGeom>
              <a:avLst/>
              <a:gdLst/>
              <a:ahLst/>
              <a:cxnLst/>
              <a:rect l="l" t="t" r="r" b="b"/>
              <a:pathLst>
                <a:path w="1343025" h="323850">
                  <a:moveTo>
                    <a:pt x="1309977" y="323849"/>
                  </a:moveTo>
                  <a:lnTo>
                    <a:pt x="33047" y="323849"/>
                  </a:lnTo>
                  <a:lnTo>
                    <a:pt x="28187" y="322883"/>
                  </a:lnTo>
                  <a:lnTo>
                    <a:pt x="966" y="295662"/>
                  </a:lnTo>
                  <a:lnTo>
                    <a:pt x="0" y="290802"/>
                  </a:lnTo>
                  <a:lnTo>
                    <a:pt x="0" y="285749"/>
                  </a:lnTo>
                  <a:lnTo>
                    <a:pt x="0" y="33047"/>
                  </a:lnTo>
                  <a:lnTo>
                    <a:pt x="28187" y="966"/>
                  </a:lnTo>
                  <a:lnTo>
                    <a:pt x="33047" y="0"/>
                  </a:lnTo>
                  <a:lnTo>
                    <a:pt x="1309977" y="0"/>
                  </a:lnTo>
                  <a:lnTo>
                    <a:pt x="1342057" y="28187"/>
                  </a:lnTo>
                  <a:lnTo>
                    <a:pt x="1343024" y="33047"/>
                  </a:lnTo>
                  <a:lnTo>
                    <a:pt x="1343024" y="290802"/>
                  </a:lnTo>
                  <a:lnTo>
                    <a:pt x="1314837" y="322883"/>
                  </a:lnTo>
                  <a:lnTo>
                    <a:pt x="1309977" y="323849"/>
                  </a:lnTo>
                  <a:close/>
                </a:path>
              </a:pathLst>
            </a:custGeom>
            <a:solidFill>
              <a:srgbClr val="333333"/>
            </a:solidFill>
          </p:spPr>
          <p:txBody>
            <a:bodyPr wrap="square" lIns="0" tIns="0" rIns="0" bIns="0" rtlCol="0"/>
            <a:lstStyle/>
            <a:p>
              <a:endParaRPr/>
            </a:p>
          </p:txBody>
        </p:sp>
        <p:pic>
          <p:nvPicPr>
            <p:cNvPr id="47" name="object 47"/>
            <p:cNvPicPr/>
            <p:nvPr/>
          </p:nvPicPr>
          <p:blipFill>
            <a:blip r:embed="rId11" cstate="print"/>
            <a:stretch>
              <a:fillRect/>
            </a:stretch>
          </p:blipFill>
          <p:spPr>
            <a:xfrm>
              <a:off x="10772774" y="7886699"/>
              <a:ext cx="133349" cy="133349"/>
            </a:xfrm>
            <a:prstGeom prst="rect">
              <a:avLst/>
            </a:prstGeom>
          </p:spPr>
        </p:pic>
      </p:grpSp>
      <p:sp>
        <p:nvSpPr>
          <p:cNvPr id="48" name="object 48"/>
          <p:cNvSpPr txBox="1"/>
          <p:nvPr/>
        </p:nvSpPr>
        <p:spPr>
          <a:xfrm>
            <a:off x="10172699" y="7785036"/>
            <a:ext cx="1752600" cy="258445"/>
          </a:xfrm>
          <a:prstGeom prst="rect">
            <a:avLst/>
          </a:prstGeom>
        </p:spPr>
        <p:txBody>
          <a:bodyPr vert="horz" wrap="square" lIns="0" tIns="15875" rIns="0" bIns="0" rtlCol="0">
            <a:spAutoFit/>
          </a:bodyPr>
          <a:lstStyle/>
          <a:p>
            <a:pPr marL="38100">
              <a:lnSpc>
                <a:spcPct val="100000"/>
              </a:lnSpc>
              <a:spcBef>
                <a:spcPts val="125"/>
              </a:spcBef>
            </a:pPr>
            <a:r>
              <a:rPr sz="2250" spc="-480" baseline="12962" dirty="0">
                <a:latin typeface="PMingLiU"/>
                <a:cs typeface="PMingLiU"/>
              </a:rPr>
              <a:t>優雅な絵付</a:t>
            </a:r>
            <a:r>
              <a:rPr sz="1000" spc="-280" dirty="0">
                <a:solidFill>
                  <a:srgbClr val="FFFFFF"/>
                </a:solidFill>
                <a:latin typeface="DejaVu Sans"/>
                <a:cs typeface="DejaVu Sans"/>
              </a:rPr>
              <a:t>Ge</a:t>
            </a:r>
            <a:r>
              <a:rPr sz="2250" spc="-1642" baseline="12962" dirty="0">
                <a:latin typeface="PMingLiU"/>
                <a:cs typeface="PMingLiU"/>
              </a:rPr>
              <a:t>け</a:t>
            </a:r>
            <a:r>
              <a:rPr sz="1000" spc="-125" dirty="0">
                <a:solidFill>
                  <a:srgbClr val="FFFFFF"/>
                </a:solidFill>
                <a:latin typeface="DejaVu Sans"/>
                <a:cs typeface="DejaVu Sans"/>
              </a:rPr>
              <a:t>ns</a:t>
            </a:r>
            <a:r>
              <a:rPr sz="2250" spc="-2107" baseline="12962" dirty="0">
                <a:latin typeface="PMingLiU"/>
                <a:cs typeface="PMingLiU"/>
              </a:rPr>
              <a:t>の</a:t>
            </a:r>
            <a:r>
              <a:rPr sz="1000" spc="-150" dirty="0">
                <a:solidFill>
                  <a:srgbClr val="FFFFFF"/>
                </a:solidFill>
                <a:latin typeface="DejaVu Sans"/>
                <a:cs typeface="DejaVu Sans"/>
              </a:rPr>
              <a:t>par</a:t>
            </a:r>
            <a:r>
              <a:rPr sz="2250" spc="-1889" baseline="12962" dirty="0">
                <a:latin typeface="PMingLiU"/>
                <a:cs typeface="PMingLiU"/>
              </a:rPr>
              <a:t>美</a:t>
            </a:r>
            <a:r>
              <a:rPr sz="1000" spc="-70" dirty="0">
                <a:solidFill>
                  <a:srgbClr val="FFFFFF"/>
                </a:solidFill>
                <a:latin typeface="DejaVu Sans"/>
                <a:cs typeface="DejaVu Sans"/>
              </a:rPr>
              <a:t>k</a:t>
            </a:r>
            <a:r>
              <a:rPr sz="1000" spc="15" dirty="0">
                <a:solidFill>
                  <a:srgbClr val="FFFFFF"/>
                </a:solidFill>
                <a:latin typeface="DejaVu Sans"/>
                <a:cs typeface="DejaVu Sans"/>
              </a:rPr>
              <a:t> </a:t>
            </a:r>
            <a:r>
              <a:rPr sz="1000" spc="-85" dirty="0">
                <a:solidFill>
                  <a:srgbClr val="FFFFFF"/>
                </a:solidFill>
                <a:latin typeface="SimSun"/>
                <a:cs typeface="SimSun"/>
              </a:rPr>
              <a:t>で作成</a:t>
            </a:r>
            <a:endParaRPr sz="1000">
              <a:latin typeface="SimSun"/>
              <a:cs typeface="SimSun"/>
            </a:endParaRPr>
          </a:p>
        </p:txBody>
      </p:sp>
      <p:sp>
        <p:nvSpPr>
          <p:cNvPr id="49" name="テキスト ボックス 48">
            <a:extLst>
              <a:ext uri="{FF2B5EF4-FFF2-40B4-BE49-F238E27FC236}">
                <a16:creationId xmlns:a16="http://schemas.microsoft.com/office/drawing/2014/main" id="{040AAF1A-421C-8B9C-8422-C95844AA10A5}"/>
              </a:ext>
            </a:extLst>
          </p:cNvPr>
          <p:cNvSpPr txBox="1"/>
          <p:nvPr/>
        </p:nvSpPr>
        <p:spPr>
          <a:xfrm>
            <a:off x="6081904" y="3124408"/>
            <a:ext cx="2371156" cy="738664"/>
          </a:xfrm>
          <a:prstGeom prst="rect">
            <a:avLst/>
          </a:prstGeom>
          <a:noFill/>
        </p:spPr>
        <p:txBody>
          <a:bodyPr wrap="square" rtlCol="0">
            <a:spAutoFit/>
          </a:bodyPr>
          <a:lstStyle/>
          <a:p>
            <a:r>
              <a:rPr kumimoji="1" lang="ja-JP" altLang="en-US" sz="1400" dirty="0">
                <a:latin typeface="+mj-ea"/>
                <a:ea typeface="+mj-ea"/>
              </a:rPr>
              <a:t>勅使河原直次郎が岐阜提灯を共したことで全国に知れ渡る</a:t>
            </a:r>
          </a:p>
        </p:txBody>
      </p:sp>
      <p:sp>
        <p:nvSpPr>
          <p:cNvPr id="50" name="テキスト ボックス 49">
            <a:extLst>
              <a:ext uri="{FF2B5EF4-FFF2-40B4-BE49-F238E27FC236}">
                <a16:creationId xmlns:a16="http://schemas.microsoft.com/office/drawing/2014/main" id="{A4E584BB-2C3B-B3BF-2205-3CD7A96A5D7E}"/>
              </a:ext>
            </a:extLst>
          </p:cNvPr>
          <p:cNvSpPr txBox="1"/>
          <p:nvPr/>
        </p:nvSpPr>
        <p:spPr>
          <a:xfrm>
            <a:off x="6062008" y="1251277"/>
            <a:ext cx="1259182" cy="369332"/>
          </a:xfrm>
          <a:prstGeom prst="rect">
            <a:avLst/>
          </a:prstGeom>
          <a:noFill/>
        </p:spPr>
        <p:txBody>
          <a:bodyPr wrap="square" rtlCol="0">
            <a:spAutoFit/>
          </a:bodyPr>
          <a:lstStyle/>
          <a:p>
            <a:r>
              <a:rPr kumimoji="1" lang="ja-JP" altLang="en-US" dirty="0"/>
              <a:t>慶長年間</a:t>
            </a:r>
          </a:p>
        </p:txBody>
      </p:sp>
      <p:grpSp>
        <p:nvGrpSpPr>
          <p:cNvPr id="4" name="object 14">
            <a:extLst>
              <a:ext uri="{FF2B5EF4-FFF2-40B4-BE49-F238E27FC236}">
                <a16:creationId xmlns:a16="http://schemas.microsoft.com/office/drawing/2014/main" id="{BFD8347E-8D80-9F0C-CF09-BCDCC693415C}"/>
              </a:ext>
            </a:extLst>
          </p:cNvPr>
          <p:cNvGrpSpPr/>
          <p:nvPr/>
        </p:nvGrpSpPr>
        <p:grpSpPr>
          <a:xfrm>
            <a:off x="629619" y="5766116"/>
            <a:ext cx="3565489" cy="930249"/>
            <a:chOff x="1447799" y="6134099"/>
            <a:chExt cx="2533650" cy="495300"/>
          </a:xfrm>
        </p:grpSpPr>
        <p:pic>
          <p:nvPicPr>
            <p:cNvPr id="5" name="object 15">
              <a:extLst>
                <a:ext uri="{FF2B5EF4-FFF2-40B4-BE49-F238E27FC236}">
                  <a16:creationId xmlns:a16="http://schemas.microsoft.com/office/drawing/2014/main" id="{3D0DE6E5-3B0F-7B41-0E49-DBD0E56F90D8}"/>
                </a:ext>
              </a:extLst>
            </p:cNvPr>
            <p:cNvPicPr/>
            <p:nvPr/>
          </p:nvPicPr>
          <p:blipFill>
            <a:blip r:embed="rId5" cstate="print"/>
            <a:stretch>
              <a:fillRect/>
            </a:stretch>
          </p:blipFill>
          <p:spPr>
            <a:xfrm>
              <a:off x="1466849" y="6153149"/>
              <a:ext cx="2495549" cy="457199"/>
            </a:xfrm>
            <a:prstGeom prst="rect">
              <a:avLst/>
            </a:prstGeom>
          </p:spPr>
        </p:pic>
        <p:sp>
          <p:nvSpPr>
            <p:cNvPr id="6" name="object 16">
              <a:extLst>
                <a:ext uri="{FF2B5EF4-FFF2-40B4-BE49-F238E27FC236}">
                  <a16:creationId xmlns:a16="http://schemas.microsoft.com/office/drawing/2014/main" id="{A69D9877-C712-0B0E-6738-E6C0145FB9BC}"/>
                </a:ext>
              </a:extLst>
            </p:cNvPr>
            <p:cNvSpPr/>
            <p:nvPr/>
          </p:nvSpPr>
          <p:spPr>
            <a:xfrm>
              <a:off x="1457324" y="6143624"/>
              <a:ext cx="2514600" cy="476250"/>
            </a:xfrm>
            <a:custGeom>
              <a:avLst/>
              <a:gdLst/>
              <a:ahLst/>
              <a:cxnLst/>
              <a:rect l="l" t="t" r="r" b="b"/>
              <a:pathLst>
                <a:path w="2514600" h="476250">
                  <a:moveTo>
                    <a:pt x="0" y="238124"/>
                  </a:moveTo>
                  <a:lnTo>
                    <a:pt x="0" y="230326"/>
                  </a:lnTo>
                  <a:lnTo>
                    <a:pt x="382" y="222546"/>
                  </a:lnTo>
                  <a:lnTo>
                    <a:pt x="6096" y="184019"/>
                  </a:lnTo>
                  <a:lnTo>
                    <a:pt x="18125" y="146997"/>
                  </a:lnTo>
                  <a:lnTo>
                    <a:pt x="28117" y="125872"/>
                  </a:lnTo>
                  <a:lnTo>
                    <a:pt x="31793" y="118994"/>
                  </a:lnTo>
                  <a:lnTo>
                    <a:pt x="54051" y="87059"/>
                  </a:lnTo>
                  <a:lnTo>
                    <a:pt x="58999" y="81031"/>
                  </a:lnTo>
                  <a:lnTo>
                    <a:pt x="87059" y="54051"/>
                  </a:lnTo>
                  <a:lnTo>
                    <a:pt x="118995" y="31792"/>
                  </a:lnTo>
                  <a:lnTo>
                    <a:pt x="154203" y="15141"/>
                  </a:lnTo>
                  <a:lnTo>
                    <a:pt x="169000" y="10254"/>
                  </a:lnTo>
                  <a:lnTo>
                    <a:pt x="176463" y="7989"/>
                  </a:lnTo>
                  <a:lnTo>
                    <a:pt x="184019" y="6096"/>
                  </a:lnTo>
                  <a:lnTo>
                    <a:pt x="191668" y="4575"/>
                  </a:lnTo>
                  <a:lnTo>
                    <a:pt x="199318" y="3053"/>
                  </a:lnTo>
                  <a:lnTo>
                    <a:pt x="207023" y="1911"/>
                  </a:lnTo>
                  <a:lnTo>
                    <a:pt x="214784" y="1147"/>
                  </a:lnTo>
                  <a:lnTo>
                    <a:pt x="222545" y="382"/>
                  </a:lnTo>
                  <a:lnTo>
                    <a:pt x="230326" y="0"/>
                  </a:lnTo>
                  <a:lnTo>
                    <a:pt x="238124" y="0"/>
                  </a:lnTo>
                  <a:lnTo>
                    <a:pt x="2276474" y="0"/>
                  </a:lnTo>
                  <a:lnTo>
                    <a:pt x="2284274" y="0"/>
                  </a:lnTo>
                  <a:lnTo>
                    <a:pt x="2292054" y="382"/>
                  </a:lnTo>
                  <a:lnTo>
                    <a:pt x="2299815" y="1147"/>
                  </a:lnTo>
                  <a:lnTo>
                    <a:pt x="2307576" y="1911"/>
                  </a:lnTo>
                  <a:lnTo>
                    <a:pt x="2315281" y="3053"/>
                  </a:lnTo>
                  <a:lnTo>
                    <a:pt x="2322930" y="4575"/>
                  </a:lnTo>
                  <a:lnTo>
                    <a:pt x="2330579" y="6096"/>
                  </a:lnTo>
                  <a:lnTo>
                    <a:pt x="2338135" y="7989"/>
                  </a:lnTo>
                  <a:lnTo>
                    <a:pt x="2345598" y="10254"/>
                  </a:lnTo>
                  <a:lnTo>
                    <a:pt x="2353061" y="12517"/>
                  </a:lnTo>
                  <a:lnTo>
                    <a:pt x="2388725" y="28116"/>
                  </a:lnTo>
                  <a:lnTo>
                    <a:pt x="2421510" y="49103"/>
                  </a:lnTo>
                  <a:lnTo>
                    <a:pt x="2450368" y="75259"/>
                  </a:lnTo>
                  <a:lnTo>
                    <a:pt x="2460547" y="87059"/>
                  </a:lnTo>
                  <a:lnTo>
                    <a:pt x="2465495" y="93087"/>
                  </a:lnTo>
                  <a:lnTo>
                    <a:pt x="2486482" y="125872"/>
                  </a:lnTo>
                  <a:lnTo>
                    <a:pt x="2490158" y="132750"/>
                  </a:lnTo>
                  <a:lnTo>
                    <a:pt x="2504345" y="169001"/>
                  </a:lnTo>
                  <a:lnTo>
                    <a:pt x="2506609" y="176464"/>
                  </a:lnTo>
                  <a:lnTo>
                    <a:pt x="2508502" y="184019"/>
                  </a:lnTo>
                  <a:lnTo>
                    <a:pt x="2510023" y="191668"/>
                  </a:lnTo>
                  <a:lnTo>
                    <a:pt x="2511545" y="199318"/>
                  </a:lnTo>
                  <a:lnTo>
                    <a:pt x="2512688" y="207023"/>
                  </a:lnTo>
                  <a:lnTo>
                    <a:pt x="2513453" y="214784"/>
                  </a:lnTo>
                  <a:lnTo>
                    <a:pt x="2514217" y="222546"/>
                  </a:lnTo>
                  <a:lnTo>
                    <a:pt x="2514599" y="230326"/>
                  </a:lnTo>
                  <a:lnTo>
                    <a:pt x="2514599" y="238124"/>
                  </a:lnTo>
                  <a:lnTo>
                    <a:pt x="2514599" y="245923"/>
                  </a:lnTo>
                  <a:lnTo>
                    <a:pt x="2510023" y="284580"/>
                  </a:lnTo>
                  <a:lnTo>
                    <a:pt x="2508502" y="292229"/>
                  </a:lnTo>
                  <a:lnTo>
                    <a:pt x="2506609" y="299785"/>
                  </a:lnTo>
                  <a:lnTo>
                    <a:pt x="2504345" y="307248"/>
                  </a:lnTo>
                  <a:lnTo>
                    <a:pt x="2502081" y="314711"/>
                  </a:lnTo>
                  <a:lnTo>
                    <a:pt x="2499457" y="322046"/>
                  </a:lnTo>
                  <a:lnTo>
                    <a:pt x="2496472" y="329250"/>
                  </a:lnTo>
                  <a:lnTo>
                    <a:pt x="2493488" y="336455"/>
                  </a:lnTo>
                  <a:lnTo>
                    <a:pt x="2474467" y="370419"/>
                  </a:lnTo>
                  <a:lnTo>
                    <a:pt x="2470135" y="376904"/>
                  </a:lnTo>
                  <a:lnTo>
                    <a:pt x="2444854" y="406504"/>
                  </a:lnTo>
                  <a:lnTo>
                    <a:pt x="2439339" y="412019"/>
                  </a:lnTo>
                  <a:lnTo>
                    <a:pt x="2433568" y="417250"/>
                  </a:lnTo>
                  <a:lnTo>
                    <a:pt x="2427539" y="422197"/>
                  </a:lnTo>
                  <a:lnTo>
                    <a:pt x="2421510" y="427144"/>
                  </a:lnTo>
                  <a:lnTo>
                    <a:pt x="2415254" y="431784"/>
                  </a:lnTo>
                  <a:lnTo>
                    <a:pt x="2408769" y="436117"/>
                  </a:lnTo>
                  <a:lnTo>
                    <a:pt x="2402285" y="440451"/>
                  </a:lnTo>
                  <a:lnTo>
                    <a:pt x="2395603" y="444455"/>
                  </a:lnTo>
                  <a:lnTo>
                    <a:pt x="2388725" y="448132"/>
                  </a:lnTo>
                  <a:lnTo>
                    <a:pt x="2381847" y="451809"/>
                  </a:lnTo>
                  <a:lnTo>
                    <a:pt x="2374806" y="455139"/>
                  </a:lnTo>
                  <a:lnTo>
                    <a:pt x="2367600" y="458123"/>
                  </a:lnTo>
                  <a:lnTo>
                    <a:pt x="2360395" y="461108"/>
                  </a:lnTo>
                  <a:lnTo>
                    <a:pt x="2353061" y="463732"/>
                  </a:lnTo>
                  <a:lnTo>
                    <a:pt x="2345598" y="465995"/>
                  </a:lnTo>
                  <a:lnTo>
                    <a:pt x="2338135" y="468260"/>
                  </a:lnTo>
                  <a:lnTo>
                    <a:pt x="2330579" y="470152"/>
                  </a:lnTo>
                  <a:lnTo>
                    <a:pt x="2322930" y="471673"/>
                  </a:lnTo>
                  <a:lnTo>
                    <a:pt x="2315281" y="473195"/>
                  </a:lnTo>
                  <a:lnTo>
                    <a:pt x="2307576" y="474338"/>
                  </a:lnTo>
                  <a:lnTo>
                    <a:pt x="2299815" y="475102"/>
                  </a:lnTo>
                  <a:lnTo>
                    <a:pt x="2292054" y="475867"/>
                  </a:lnTo>
                  <a:lnTo>
                    <a:pt x="2284274" y="476249"/>
                  </a:lnTo>
                  <a:lnTo>
                    <a:pt x="2276474" y="476249"/>
                  </a:lnTo>
                  <a:lnTo>
                    <a:pt x="238124" y="476249"/>
                  </a:lnTo>
                  <a:lnTo>
                    <a:pt x="230326" y="476249"/>
                  </a:lnTo>
                  <a:lnTo>
                    <a:pt x="222545" y="475867"/>
                  </a:lnTo>
                  <a:lnTo>
                    <a:pt x="214784" y="475102"/>
                  </a:lnTo>
                  <a:lnTo>
                    <a:pt x="207023" y="474339"/>
                  </a:lnTo>
                  <a:lnTo>
                    <a:pt x="199318" y="473196"/>
                  </a:lnTo>
                  <a:lnTo>
                    <a:pt x="191668" y="471674"/>
                  </a:lnTo>
                  <a:lnTo>
                    <a:pt x="184019" y="470152"/>
                  </a:lnTo>
                  <a:lnTo>
                    <a:pt x="176463" y="468260"/>
                  </a:lnTo>
                  <a:lnTo>
                    <a:pt x="169000" y="465996"/>
                  </a:lnTo>
                  <a:lnTo>
                    <a:pt x="161537" y="463732"/>
                  </a:lnTo>
                  <a:lnTo>
                    <a:pt x="154203" y="461108"/>
                  </a:lnTo>
                  <a:lnTo>
                    <a:pt x="146998" y="458123"/>
                  </a:lnTo>
                  <a:lnTo>
                    <a:pt x="139793" y="455139"/>
                  </a:lnTo>
                  <a:lnTo>
                    <a:pt x="132751" y="451809"/>
                  </a:lnTo>
                  <a:lnTo>
                    <a:pt x="125873" y="448131"/>
                  </a:lnTo>
                  <a:lnTo>
                    <a:pt x="118995" y="444455"/>
                  </a:lnTo>
                  <a:lnTo>
                    <a:pt x="112314" y="440451"/>
                  </a:lnTo>
                  <a:lnTo>
                    <a:pt x="105829" y="436117"/>
                  </a:lnTo>
                  <a:lnTo>
                    <a:pt x="99345" y="431784"/>
                  </a:lnTo>
                  <a:lnTo>
                    <a:pt x="93088" y="427144"/>
                  </a:lnTo>
                  <a:lnTo>
                    <a:pt x="87059" y="422197"/>
                  </a:lnTo>
                  <a:lnTo>
                    <a:pt x="81031" y="417250"/>
                  </a:lnTo>
                  <a:lnTo>
                    <a:pt x="75259" y="412019"/>
                  </a:lnTo>
                  <a:lnTo>
                    <a:pt x="69745" y="406504"/>
                  </a:lnTo>
                  <a:lnTo>
                    <a:pt x="64230" y="400989"/>
                  </a:lnTo>
                  <a:lnTo>
                    <a:pt x="40130" y="370419"/>
                  </a:lnTo>
                  <a:lnTo>
                    <a:pt x="21110" y="336455"/>
                  </a:lnTo>
                  <a:lnTo>
                    <a:pt x="7989" y="299785"/>
                  </a:lnTo>
                  <a:lnTo>
                    <a:pt x="1146" y="261465"/>
                  </a:lnTo>
                  <a:lnTo>
                    <a:pt x="0" y="245923"/>
                  </a:lnTo>
                  <a:lnTo>
                    <a:pt x="0" y="238124"/>
                  </a:lnTo>
                  <a:close/>
                </a:path>
              </a:pathLst>
            </a:custGeom>
            <a:ln w="19049">
              <a:solidFill>
                <a:srgbClr val="B8860A"/>
              </a:solidFill>
            </a:ln>
          </p:spPr>
          <p:txBody>
            <a:bodyPr wrap="square" lIns="0" tIns="0" rIns="0" bIns="0" rtlCol="0"/>
            <a:lstStyle/>
            <a:p>
              <a:endParaRPr>
                <a:latin typeface="+mj-ea"/>
                <a:ea typeface="+mj-ea"/>
              </a:endParaRPr>
            </a:p>
          </p:txBody>
        </p:sp>
        <p:pic>
          <p:nvPicPr>
            <p:cNvPr id="7" name="object 17">
              <a:extLst>
                <a:ext uri="{FF2B5EF4-FFF2-40B4-BE49-F238E27FC236}">
                  <a16:creationId xmlns:a16="http://schemas.microsoft.com/office/drawing/2014/main" id="{80585325-BA7A-4FDA-8F0F-848B936D6702}"/>
                </a:ext>
              </a:extLst>
            </p:cNvPr>
            <p:cNvPicPr/>
            <p:nvPr/>
          </p:nvPicPr>
          <p:blipFill>
            <a:blip r:embed="rId6" cstate="print"/>
            <a:stretch>
              <a:fillRect/>
            </a:stretch>
          </p:blipFill>
          <p:spPr>
            <a:xfrm>
              <a:off x="1694914" y="6305014"/>
              <a:ext cx="115401" cy="153054"/>
            </a:xfrm>
            <a:prstGeom prst="rect">
              <a:avLst/>
            </a:prstGeom>
          </p:spPr>
        </p:pic>
      </p:grpSp>
      <p:sp>
        <p:nvSpPr>
          <p:cNvPr id="9" name="テキスト ボックス 8">
            <a:extLst>
              <a:ext uri="{FF2B5EF4-FFF2-40B4-BE49-F238E27FC236}">
                <a16:creationId xmlns:a16="http://schemas.microsoft.com/office/drawing/2014/main" id="{DED00596-448B-2B23-D8D3-EB493091D445}"/>
              </a:ext>
            </a:extLst>
          </p:cNvPr>
          <p:cNvSpPr txBox="1"/>
          <p:nvPr/>
        </p:nvSpPr>
        <p:spPr>
          <a:xfrm>
            <a:off x="1324575" y="5879256"/>
            <a:ext cx="2361910" cy="646331"/>
          </a:xfrm>
          <a:prstGeom prst="rect">
            <a:avLst/>
          </a:prstGeom>
          <a:noFill/>
        </p:spPr>
        <p:txBody>
          <a:bodyPr wrap="square" rtlCol="0">
            <a:spAutoFit/>
          </a:bodyPr>
          <a:lstStyle/>
          <a:p>
            <a:r>
              <a:rPr kumimoji="1" lang="ja-JP" altLang="en-US" b="1" dirty="0">
                <a:solidFill>
                  <a:schemeClr val="accent6">
                    <a:lumMod val="50000"/>
                  </a:schemeClr>
                </a:solidFill>
                <a:latin typeface="+mj-ea"/>
                <a:ea typeface="+mj-ea"/>
              </a:rPr>
              <a:t>平成</a:t>
            </a:r>
            <a:r>
              <a:rPr kumimoji="1" lang="en-US" altLang="ja-JP" b="1" dirty="0">
                <a:solidFill>
                  <a:schemeClr val="accent6">
                    <a:lumMod val="50000"/>
                  </a:schemeClr>
                </a:solidFill>
                <a:latin typeface="+mj-ea"/>
                <a:ea typeface="+mj-ea"/>
              </a:rPr>
              <a:t>27</a:t>
            </a:r>
            <a:r>
              <a:rPr kumimoji="1" lang="ja-JP" altLang="en-US" b="1" dirty="0">
                <a:solidFill>
                  <a:schemeClr val="accent6">
                    <a:lumMod val="50000"/>
                  </a:schemeClr>
                </a:solidFill>
                <a:latin typeface="+mj-ea"/>
                <a:ea typeface="+mj-ea"/>
              </a:rPr>
              <a:t>年　日本遺産に認定</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72799" y="609599"/>
            <a:ext cx="609599" cy="609599"/>
          </a:xfrm>
          <a:prstGeom prst="rect">
            <a:avLst/>
          </a:prstGeom>
        </p:spPr>
      </p:pic>
      <p:pic>
        <p:nvPicPr>
          <p:cNvPr id="3" name="object 3"/>
          <p:cNvPicPr/>
          <p:nvPr/>
        </p:nvPicPr>
        <p:blipFill>
          <a:blip r:embed="rId3" cstate="print"/>
          <a:stretch>
            <a:fillRect/>
          </a:stretch>
        </p:blipFill>
        <p:spPr>
          <a:xfrm>
            <a:off x="5181599" y="1181099"/>
            <a:ext cx="1828799" cy="19049"/>
          </a:xfrm>
          <a:prstGeom prst="rect">
            <a:avLst/>
          </a:prstGeom>
        </p:spPr>
      </p:pic>
      <p:sp>
        <p:nvSpPr>
          <p:cNvPr id="4" name="object 4"/>
          <p:cNvSpPr txBox="1">
            <a:spLocks noGrp="1"/>
          </p:cNvSpPr>
          <p:nvPr>
            <p:ph type="title"/>
          </p:nvPr>
        </p:nvSpPr>
        <p:spPr>
          <a:xfrm>
            <a:off x="3111013" y="151465"/>
            <a:ext cx="5969972" cy="902811"/>
          </a:xfrm>
          <a:prstGeom prst="rect">
            <a:avLst/>
          </a:prstGeom>
        </p:spPr>
        <p:txBody>
          <a:bodyPr vert="horz" wrap="square" lIns="0" tIns="137160" rIns="0" bIns="0" rtlCol="0">
            <a:spAutoFit/>
          </a:bodyPr>
          <a:lstStyle/>
          <a:p>
            <a:pPr algn="ctr">
              <a:lnSpc>
                <a:spcPct val="100000"/>
              </a:lnSpc>
              <a:spcBef>
                <a:spcPts val="1080"/>
              </a:spcBef>
            </a:pPr>
            <a:r>
              <a:rPr lang="ja-JP" altLang="en-US" spc="-215" dirty="0">
                <a:solidFill>
                  <a:schemeClr val="accent6">
                    <a:lumMod val="50000"/>
                  </a:schemeClr>
                </a:solidFill>
              </a:rPr>
              <a:t>岐阜提灯の美しさと技術</a:t>
            </a:r>
            <a:endParaRPr spc="-215" dirty="0">
              <a:solidFill>
                <a:schemeClr val="accent6">
                  <a:lumMod val="50000"/>
                </a:schemeClr>
              </a:solidFill>
            </a:endParaRPr>
          </a:p>
          <a:p>
            <a:pPr algn="ctr">
              <a:lnSpc>
                <a:spcPct val="100000"/>
              </a:lnSpc>
              <a:spcBef>
                <a:spcPts val="515"/>
              </a:spcBef>
            </a:pPr>
            <a:r>
              <a:rPr lang="ja-JP" altLang="en-US" sz="1500" b="0" spc="-150" dirty="0">
                <a:solidFill>
                  <a:srgbClr val="000000"/>
                </a:solidFill>
                <a:latin typeface="PMingLiU"/>
                <a:cs typeface="PMingLiU"/>
              </a:rPr>
              <a:t>職人の技が生み出す日本の美</a:t>
            </a:r>
            <a:endParaRPr sz="1500" dirty="0">
              <a:latin typeface="PMingLiU"/>
              <a:cs typeface="PMingLiU"/>
            </a:endParaRPr>
          </a:p>
        </p:txBody>
      </p:sp>
      <p:sp>
        <p:nvSpPr>
          <p:cNvPr id="5" name="object 5"/>
          <p:cNvSpPr/>
          <p:nvPr/>
        </p:nvSpPr>
        <p:spPr>
          <a:xfrm>
            <a:off x="466724" y="5667374"/>
            <a:ext cx="11258550" cy="1276350"/>
          </a:xfrm>
          <a:custGeom>
            <a:avLst/>
            <a:gdLst/>
            <a:ahLst/>
            <a:cxnLst/>
            <a:rect l="l" t="t" r="r" b="b"/>
            <a:pathLst>
              <a:path w="11258550" h="1276350">
                <a:moveTo>
                  <a:pt x="0" y="1171574"/>
                </a:moveTo>
                <a:lnTo>
                  <a:pt x="0" y="104774"/>
                </a:lnTo>
                <a:lnTo>
                  <a:pt x="0" y="97894"/>
                </a:lnTo>
                <a:lnTo>
                  <a:pt x="671" y="91081"/>
                </a:lnTo>
                <a:lnTo>
                  <a:pt x="2013" y="84333"/>
                </a:lnTo>
                <a:lnTo>
                  <a:pt x="3355" y="77585"/>
                </a:lnTo>
                <a:lnTo>
                  <a:pt x="5342" y="71034"/>
                </a:lnTo>
                <a:lnTo>
                  <a:pt x="7975" y="64678"/>
                </a:lnTo>
                <a:lnTo>
                  <a:pt x="10608" y="58322"/>
                </a:lnTo>
                <a:lnTo>
                  <a:pt x="13835" y="52284"/>
                </a:lnTo>
                <a:lnTo>
                  <a:pt x="17657" y="46564"/>
                </a:lnTo>
                <a:lnTo>
                  <a:pt x="21479" y="40844"/>
                </a:lnTo>
                <a:lnTo>
                  <a:pt x="25823" y="35551"/>
                </a:lnTo>
                <a:lnTo>
                  <a:pt x="30687" y="30687"/>
                </a:lnTo>
                <a:lnTo>
                  <a:pt x="35552" y="25823"/>
                </a:lnTo>
                <a:lnTo>
                  <a:pt x="40844" y="21480"/>
                </a:lnTo>
                <a:lnTo>
                  <a:pt x="46565" y="17657"/>
                </a:lnTo>
                <a:lnTo>
                  <a:pt x="52285" y="13835"/>
                </a:lnTo>
                <a:lnTo>
                  <a:pt x="91081" y="670"/>
                </a:lnTo>
                <a:lnTo>
                  <a:pt x="97895" y="0"/>
                </a:lnTo>
                <a:lnTo>
                  <a:pt x="104775" y="0"/>
                </a:lnTo>
                <a:lnTo>
                  <a:pt x="11153774" y="0"/>
                </a:lnTo>
                <a:lnTo>
                  <a:pt x="11160652" y="0"/>
                </a:lnTo>
                <a:lnTo>
                  <a:pt x="11167466" y="670"/>
                </a:lnTo>
                <a:lnTo>
                  <a:pt x="11206261" y="13835"/>
                </a:lnTo>
                <a:lnTo>
                  <a:pt x="11237067" y="40844"/>
                </a:lnTo>
                <a:lnTo>
                  <a:pt x="11250572" y="64678"/>
                </a:lnTo>
                <a:lnTo>
                  <a:pt x="11253206" y="71034"/>
                </a:lnTo>
                <a:lnTo>
                  <a:pt x="11255193" y="77585"/>
                </a:lnTo>
                <a:lnTo>
                  <a:pt x="11256535" y="84333"/>
                </a:lnTo>
                <a:lnTo>
                  <a:pt x="11257878" y="91081"/>
                </a:lnTo>
                <a:lnTo>
                  <a:pt x="11258549" y="97894"/>
                </a:lnTo>
                <a:lnTo>
                  <a:pt x="11258549" y="104774"/>
                </a:lnTo>
                <a:lnTo>
                  <a:pt x="11258549" y="1171574"/>
                </a:lnTo>
                <a:lnTo>
                  <a:pt x="11258549" y="1178454"/>
                </a:lnTo>
                <a:lnTo>
                  <a:pt x="11257878" y="1185267"/>
                </a:lnTo>
                <a:lnTo>
                  <a:pt x="11256535" y="1192014"/>
                </a:lnTo>
                <a:lnTo>
                  <a:pt x="11255193" y="1198761"/>
                </a:lnTo>
                <a:lnTo>
                  <a:pt x="11240889" y="1229783"/>
                </a:lnTo>
                <a:lnTo>
                  <a:pt x="11237067" y="1235504"/>
                </a:lnTo>
                <a:lnTo>
                  <a:pt x="11206261" y="1262512"/>
                </a:lnTo>
                <a:lnTo>
                  <a:pt x="11174213" y="1274336"/>
                </a:lnTo>
                <a:lnTo>
                  <a:pt x="11167466" y="1275678"/>
                </a:lnTo>
                <a:lnTo>
                  <a:pt x="11160652" y="1276349"/>
                </a:lnTo>
                <a:lnTo>
                  <a:pt x="11153774" y="1276349"/>
                </a:lnTo>
                <a:lnTo>
                  <a:pt x="104775" y="1276349"/>
                </a:lnTo>
                <a:lnTo>
                  <a:pt x="97895" y="1276349"/>
                </a:lnTo>
                <a:lnTo>
                  <a:pt x="91081" y="1275678"/>
                </a:lnTo>
                <a:lnTo>
                  <a:pt x="84334" y="1274336"/>
                </a:lnTo>
                <a:lnTo>
                  <a:pt x="77586" y="1272993"/>
                </a:lnTo>
                <a:lnTo>
                  <a:pt x="40844" y="1254869"/>
                </a:lnTo>
                <a:lnTo>
                  <a:pt x="13835" y="1224063"/>
                </a:lnTo>
                <a:lnTo>
                  <a:pt x="671" y="1185267"/>
                </a:lnTo>
                <a:lnTo>
                  <a:pt x="0" y="1178454"/>
                </a:lnTo>
                <a:lnTo>
                  <a:pt x="0" y="1171574"/>
                </a:lnTo>
                <a:close/>
              </a:path>
            </a:pathLst>
          </a:custGeom>
          <a:ln w="19049">
            <a:solidFill>
              <a:srgbClr val="E4E7EB"/>
            </a:solidFill>
          </a:ln>
        </p:spPr>
        <p:txBody>
          <a:bodyPr wrap="square" lIns="0" tIns="0" rIns="0" bIns="0" rtlCol="0"/>
          <a:lstStyle/>
          <a:p>
            <a:endParaRPr/>
          </a:p>
        </p:txBody>
      </p:sp>
      <p:grpSp>
        <p:nvGrpSpPr>
          <p:cNvPr id="6" name="object 6"/>
          <p:cNvGrpSpPr/>
          <p:nvPr/>
        </p:nvGrpSpPr>
        <p:grpSpPr>
          <a:xfrm>
            <a:off x="457199" y="1428749"/>
            <a:ext cx="5486400" cy="4000500"/>
            <a:chOff x="457199" y="1428749"/>
            <a:chExt cx="5486400" cy="4000500"/>
          </a:xfrm>
        </p:grpSpPr>
        <p:pic>
          <p:nvPicPr>
            <p:cNvPr id="7" name="object 7"/>
            <p:cNvPicPr/>
            <p:nvPr/>
          </p:nvPicPr>
          <p:blipFill>
            <a:blip r:embed="rId4" cstate="print"/>
            <a:stretch>
              <a:fillRect/>
            </a:stretch>
          </p:blipFill>
          <p:spPr>
            <a:xfrm>
              <a:off x="476249" y="1447799"/>
              <a:ext cx="5448299" cy="3962399"/>
            </a:xfrm>
            <a:prstGeom prst="rect">
              <a:avLst/>
            </a:prstGeom>
          </p:spPr>
        </p:pic>
        <p:sp>
          <p:nvSpPr>
            <p:cNvPr id="8" name="object 8"/>
            <p:cNvSpPr/>
            <p:nvPr/>
          </p:nvSpPr>
          <p:spPr>
            <a:xfrm>
              <a:off x="466724" y="1438274"/>
              <a:ext cx="5467350" cy="3981450"/>
            </a:xfrm>
            <a:custGeom>
              <a:avLst/>
              <a:gdLst/>
              <a:ahLst/>
              <a:cxnLst/>
              <a:rect l="l" t="t" r="r" b="b"/>
              <a:pathLst>
                <a:path w="5467350" h="3981450">
                  <a:moveTo>
                    <a:pt x="0" y="3876674"/>
                  </a:moveTo>
                  <a:lnTo>
                    <a:pt x="0" y="104774"/>
                  </a:lnTo>
                  <a:lnTo>
                    <a:pt x="0" y="97895"/>
                  </a:lnTo>
                  <a:lnTo>
                    <a:pt x="671" y="91081"/>
                  </a:lnTo>
                  <a:lnTo>
                    <a:pt x="13835" y="52285"/>
                  </a:lnTo>
                  <a:lnTo>
                    <a:pt x="17657" y="46565"/>
                  </a:lnTo>
                  <a:lnTo>
                    <a:pt x="21479" y="40844"/>
                  </a:lnTo>
                  <a:lnTo>
                    <a:pt x="25823" y="35552"/>
                  </a:lnTo>
                  <a:lnTo>
                    <a:pt x="30687" y="30687"/>
                  </a:lnTo>
                  <a:lnTo>
                    <a:pt x="35552" y="25823"/>
                  </a:lnTo>
                  <a:lnTo>
                    <a:pt x="40844" y="21479"/>
                  </a:lnTo>
                  <a:lnTo>
                    <a:pt x="46565" y="17657"/>
                  </a:lnTo>
                  <a:lnTo>
                    <a:pt x="52285" y="13835"/>
                  </a:lnTo>
                  <a:lnTo>
                    <a:pt x="84334" y="2013"/>
                  </a:lnTo>
                  <a:lnTo>
                    <a:pt x="91081" y="671"/>
                  </a:lnTo>
                  <a:lnTo>
                    <a:pt x="97895" y="0"/>
                  </a:lnTo>
                  <a:lnTo>
                    <a:pt x="104775" y="0"/>
                  </a:lnTo>
                  <a:lnTo>
                    <a:pt x="5362574" y="0"/>
                  </a:lnTo>
                  <a:lnTo>
                    <a:pt x="5369453" y="0"/>
                  </a:lnTo>
                  <a:lnTo>
                    <a:pt x="5376266" y="671"/>
                  </a:lnTo>
                  <a:lnTo>
                    <a:pt x="5415063" y="13835"/>
                  </a:lnTo>
                  <a:lnTo>
                    <a:pt x="5436661" y="30687"/>
                  </a:lnTo>
                  <a:lnTo>
                    <a:pt x="5441526" y="35552"/>
                  </a:lnTo>
                  <a:lnTo>
                    <a:pt x="5462006" y="71035"/>
                  </a:lnTo>
                  <a:lnTo>
                    <a:pt x="5465335" y="84334"/>
                  </a:lnTo>
                  <a:lnTo>
                    <a:pt x="5466678" y="91081"/>
                  </a:lnTo>
                  <a:lnTo>
                    <a:pt x="5467349" y="97895"/>
                  </a:lnTo>
                  <a:lnTo>
                    <a:pt x="5467349" y="104774"/>
                  </a:lnTo>
                  <a:lnTo>
                    <a:pt x="5467349" y="3876674"/>
                  </a:lnTo>
                  <a:lnTo>
                    <a:pt x="5467349" y="3883553"/>
                  </a:lnTo>
                  <a:lnTo>
                    <a:pt x="5466678" y="3890367"/>
                  </a:lnTo>
                  <a:lnTo>
                    <a:pt x="5465335" y="3897115"/>
                  </a:lnTo>
                  <a:lnTo>
                    <a:pt x="5463994" y="3903862"/>
                  </a:lnTo>
                  <a:lnTo>
                    <a:pt x="5462006" y="3910413"/>
                  </a:lnTo>
                  <a:lnTo>
                    <a:pt x="5459373" y="3916769"/>
                  </a:lnTo>
                  <a:lnTo>
                    <a:pt x="5456740" y="3923125"/>
                  </a:lnTo>
                  <a:lnTo>
                    <a:pt x="5431797" y="3955625"/>
                  </a:lnTo>
                  <a:lnTo>
                    <a:pt x="5402669" y="3973473"/>
                  </a:lnTo>
                  <a:lnTo>
                    <a:pt x="5396313" y="3976106"/>
                  </a:lnTo>
                  <a:lnTo>
                    <a:pt x="5389761" y="3978094"/>
                  </a:lnTo>
                  <a:lnTo>
                    <a:pt x="5383014" y="3979436"/>
                  </a:lnTo>
                  <a:lnTo>
                    <a:pt x="5376266" y="3980778"/>
                  </a:lnTo>
                  <a:lnTo>
                    <a:pt x="5369453" y="3981449"/>
                  </a:lnTo>
                  <a:lnTo>
                    <a:pt x="5362574" y="3981449"/>
                  </a:lnTo>
                  <a:lnTo>
                    <a:pt x="104775" y="3981449"/>
                  </a:lnTo>
                  <a:lnTo>
                    <a:pt x="97895" y="3981449"/>
                  </a:lnTo>
                  <a:lnTo>
                    <a:pt x="91081" y="3980778"/>
                  </a:lnTo>
                  <a:lnTo>
                    <a:pt x="84334" y="3979436"/>
                  </a:lnTo>
                  <a:lnTo>
                    <a:pt x="77586" y="3978094"/>
                  </a:lnTo>
                  <a:lnTo>
                    <a:pt x="71035" y="3976106"/>
                  </a:lnTo>
                  <a:lnTo>
                    <a:pt x="64679" y="3973473"/>
                  </a:lnTo>
                  <a:lnTo>
                    <a:pt x="58323" y="3970840"/>
                  </a:lnTo>
                  <a:lnTo>
                    <a:pt x="25823" y="3945896"/>
                  </a:lnTo>
                  <a:lnTo>
                    <a:pt x="7975" y="3916769"/>
                  </a:lnTo>
                  <a:lnTo>
                    <a:pt x="5342" y="3910413"/>
                  </a:lnTo>
                  <a:lnTo>
                    <a:pt x="3355" y="3903862"/>
                  </a:lnTo>
                  <a:lnTo>
                    <a:pt x="2013" y="3897115"/>
                  </a:lnTo>
                  <a:lnTo>
                    <a:pt x="671" y="3890367"/>
                  </a:lnTo>
                  <a:lnTo>
                    <a:pt x="0" y="3883553"/>
                  </a:lnTo>
                  <a:lnTo>
                    <a:pt x="0" y="3876674"/>
                  </a:lnTo>
                  <a:close/>
                </a:path>
              </a:pathLst>
            </a:custGeom>
            <a:ln w="19049">
              <a:solidFill>
                <a:srgbClr val="D4AF37"/>
              </a:solidFill>
            </a:ln>
          </p:spPr>
          <p:txBody>
            <a:bodyPr wrap="square" lIns="0" tIns="0" rIns="0" bIns="0" rtlCol="0"/>
            <a:lstStyle/>
            <a:p>
              <a:endParaRPr/>
            </a:p>
          </p:txBody>
        </p:sp>
        <p:pic>
          <p:nvPicPr>
            <p:cNvPr id="9" name="object 9"/>
            <p:cNvPicPr/>
            <p:nvPr/>
          </p:nvPicPr>
          <p:blipFill>
            <a:blip r:embed="rId5" cstate="print"/>
            <a:stretch>
              <a:fillRect/>
            </a:stretch>
          </p:blipFill>
          <p:spPr>
            <a:xfrm>
              <a:off x="704849" y="1714499"/>
              <a:ext cx="228600" cy="228510"/>
            </a:xfrm>
            <a:prstGeom prst="rect">
              <a:avLst/>
            </a:prstGeom>
          </p:spPr>
        </p:pic>
      </p:grpSp>
      <p:sp>
        <p:nvSpPr>
          <p:cNvPr id="10" name="object 10"/>
          <p:cNvSpPr txBox="1"/>
          <p:nvPr/>
        </p:nvSpPr>
        <p:spPr>
          <a:xfrm>
            <a:off x="1035050" y="1653032"/>
            <a:ext cx="711200" cy="324448"/>
          </a:xfrm>
          <a:prstGeom prst="rect">
            <a:avLst/>
          </a:prstGeom>
        </p:spPr>
        <p:txBody>
          <a:bodyPr vert="horz" wrap="square" lIns="0" tIns="16510" rIns="0" bIns="0" rtlCol="0">
            <a:spAutoFit/>
          </a:bodyPr>
          <a:lstStyle/>
          <a:p>
            <a:pPr marL="12700">
              <a:lnSpc>
                <a:spcPct val="100000"/>
              </a:lnSpc>
              <a:spcBef>
                <a:spcPts val="130"/>
              </a:spcBef>
            </a:pPr>
            <a:endParaRPr sz="2000" dirty="0">
              <a:latin typeface="+mj-ea"/>
              <a:ea typeface="+mj-ea"/>
              <a:cs typeface="UD Digi Kyokasho NK-B"/>
            </a:endParaRPr>
          </a:p>
        </p:txBody>
      </p:sp>
      <p:pic>
        <p:nvPicPr>
          <p:cNvPr id="15" name="object 15"/>
          <p:cNvPicPr/>
          <p:nvPr/>
        </p:nvPicPr>
        <p:blipFill>
          <a:blip r:embed="rId6" cstate="print"/>
          <a:stretch>
            <a:fillRect/>
          </a:stretch>
        </p:blipFill>
        <p:spPr>
          <a:xfrm>
            <a:off x="742949" y="4762499"/>
            <a:ext cx="1219199" cy="380999"/>
          </a:xfrm>
          <a:prstGeom prst="rect">
            <a:avLst/>
          </a:prstGeom>
        </p:spPr>
      </p:pic>
      <p:sp>
        <p:nvSpPr>
          <p:cNvPr id="16" name="object 16"/>
          <p:cNvSpPr txBox="1"/>
          <p:nvPr/>
        </p:nvSpPr>
        <p:spPr>
          <a:xfrm>
            <a:off x="692149" y="3179737"/>
            <a:ext cx="1301750" cy="384016"/>
          </a:xfrm>
          <a:prstGeom prst="rect">
            <a:avLst/>
          </a:prstGeom>
        </p:spPr>
        <p:txBody>
          <a:bodyPr vert="horz" wrap="square" lIns="0" tIns="11430" rIns="0" bIns="0" rtlCol="0">
            <a:spAutoFit/>
          </a:bodyPr>
          <a:lstStyle/>
          <a:p>
            <a:pPr marL="221615" marR="5080" indent="-209550">
              <a:lnSpc>
                <a:spcPct val="108700"/>
              </a:lnSpc>
              <a:spcBef>
                <a:spcPts val="90"/>
              </a:spcBef>
              <a:buChar char="●"/>
              <a:tabLst>
                <a:tab pos="221615" algn="l"/>
              </a:tabLst>
            </a:pPr>
            <a:r>
              <a:rPr sz="1150" spc="-114" dirty="0">
                <a:latin typeface="+mj-ea"/>
                <a:ea typeface="+mj-ea"/>
                <a:cs typeface="PMingLiU"/>
              </a:rPr>
              <a:t>秋</a:t>
            </a:r>
            <a:r>
              <a:rPr lang="ja-JP" altLang="en-US" sz="1150" spc="-114" dirty="0">
                <a:latin typeface="+mj-ea"/>
                <a:ea typeface="+mj-ea"/>
                <a:cs typeface="PMingLiU"/>
              </a:rPr>
              <a:t>草</a:t>
            </a:r>
            <a:r>
              <a:rPr sz="1150" spc="-114" dirty="0">
                <a:latin typeface="+mj-ea"/>
                <a:ea typeface="+mj-ea"/>
                <a:cs typeface="PMingLiU"/>
              </a:rPr>
              <a:t>や</a:t>
            </a:r>
            <a:r>
              <a:rPr lang="ja-JP" altLang="en-US" sz="1150" spc="-114" dirty="0">
                <a:latin typeface="+mj-ea"/>
                <a:ea typeface="+mj-ea"/>
                <a:cs typeface="PMingLiU"/>
              </a:rPr>
              <a:t>花</a:t>
            </a:r>
            <a:r>
              <a:rPr sz="1150" spc="-114" dirty="0" err="1">
                <a:latin typeface="+mj-ea"/>
                <a:ea typeface="+mj-ea"/>
                <a:cs typeface="PMingLiU"/>
              </a:rPr>
              <a:t>鳥風月の</a:t>
            </a:r>
            <a:r>
              <a:rPr lang="ja-JP" altLang="en-US" sz="1150" b="1" spc="-95" dirty="0">
                <a:latin typeface="+mj-ea"/>
                <a:ea typeface="+mj-ea"/>
                <a:cs typeface="PMingLiU"/>
              </a:rPr>
              <a:t>優雅な絵付け</a:t>
            </a:r>
            <a:endParaRPr sz="1150" b="1" dirty="0">
              <a:latin typeface="+mj-ea"/>
              <a:ea typeface="+mj-ea"/>
              <a:cs typeface="UD Digi Kyokasho NK-B"/>
            </a:endParaRPr>
          </a:p>
        </p:txBody>
      </p:sp>
      <p:sp>
        <p:nvSpPr>
          <p:cNvPr id="17" name="object 17"/>
          <p:cNvSpPr txBox="1"/>
          <p:nvPr/>
        </p:nvSpPr>
        <p:spPr>
          <a:xfrm>
            <a:off x="692149" y="3675037"/>
            <a:ext cx="1301750" cy="384016"/>
          </a:xfrm>
          <a:prstGeom prst="rect">
            <a:avLst/>
          </a:prstGeom>
        </p:spPr>
        <p:txBody>
          <a:bodyPr vert="horz" wrap="square" lIns="0" tIns="11430" rIns="0" bIns="0" rtlCol="0">
            <a:spAutoFit/>
          </a:bodyPr>
          <a:lstStyle/>
          <a:p>
            <a:pPr marL="221615" marR="5080" indent="-209550">
              <a:lnSpc>
                <a:spcPct val="108700"/>
              </a:lnSpc>
              <a:spcBef>
                <a:spcPts val="90"/>
              </a:spcBef>
              <a:buChar char="●"/>
              <a:tabLst>
                <a:tab pos="221615" algn="l"/>
              </a:tabLst>
            </a:pPr>
            <a:r>
              <a:rPr sz="1150" spc="-114" dirty="0" err="1">
                <a:latin typeface="+mj-ea"/>
                <a:ea typeface="+mj-ea"/>
                <a:cs typeface="PMingLiU"/>
              </a:rPr>
              <a:t>清楚でありながら</a:t>
            </a:r>
            <a:r>
              <a:rPr lang="ja-JP" altLang="en-US" sz="1150" b="1" spc="-90" dirty="0">
                <a:latin typeface="+mj-ea"/>
                <a:ea typeface="+mj-ea"/>
                <a:cs typeface="PMingLiU"/>
              </a:rPr>
              <a:t>精巧な細工</a:t>
            </a:r>
            <a:endParaRPr sz="1150" dirty="0">
              <a:latin typeface="+mj-ea"/>
              <a:ea typeface="+mj-ea"/>
              <a:cs typeface="UD Digi Kyokasho NK-B"/>
            </a:endParaRPr>
          </a:p>
        </p:txBody>
      </p:sp>
      <p:sp>
        <p:nvSpPr>
          <p:cNvPr id="18" name="object 18"/>
          <p:cNvSpPr txBox="1"/>
          <p:nvPr/>
        </p:nvSpPr>
        <p:spPr>
          <a:xfrm>
            <a:off x="692149" y="4170336"/>
            <a:ext cx="1145540" cy="384016"/>
          </a:xfrm>
          <a:prstGeom prst="rect">
            <a:avLst/>
          </a:prstGeom>
        </p:spPr>
        <p:txBody>
          <a:bodyPr vert="horz" wrap="square" lIns="0" tIns="11430" rIns="0" bIns="0" rtlCol="0">
            <a:spAutoFit/>
          </a:bodyPr>
          <a:lstStyle/>
          <a:p>
            <a:pPr marL="221615" marR="5080" indent="-209550">
              <a:lnSpc>
                <a:spcPct val="108700"/>
              </a:lnSpc>
              <a:spcBef>
                <a:spcPts val="90"/>
              </a:spcBef>
              <a:buChar char="●"/>
              <a:tabLst>
                <a:tab pos="221615" algn="l"/>
              </a:tabLst>
            </a:pPr>
            <a:r>
              <a:rPr sz="1150" spc="-145" dirty="0" err="1">
                <a:latin typeface="+mj-ea"/>
                <a:ea typeface="+mj-ea"/>
                <a:cs typeface="PMingLiU"/>
              </a:rPr>
              <a:t>流線形の美しい</a:t>
            </a:r>
            <a:r>
              <a:rPr lang="ja-JP" altLang="en-US" sz="1150" b="1" spc="5" dirty="0">
                <a:latin typeface="+mj-ea"/>
                <a:ea typeface="+mj-ea"/>
                <a:cs typeface="PMingLiU"/>
              </a:rPr>
              <a:t>フォルム</a:t>
            </a:r>
            <a:endParaRPr sz="1150" dirty="0">
              <a:latin typeface="+mj-ea"/>
              <a:ea typeface="+mj-ea"/>
              <a:cs typeface="UD Digi Kyokasho NK-B"/>
            </a:endParaRPr>
          </a:p>
        </p:txBody>
      </p:sp>
      <p:sp>
        <p:nvSpPr>
          <p:cNvPr id="19" name="object 19"/>
          <p:cNvSpPr txBox="1"/>
          <p:nvPr/>
        </p:nvSpPr>
        <p:spPr>
          <a:xfrm>
            <a:off x="882650" y="4825237"/>
            <a:ext cx="939800" cy="221214"/>
          </a:xfrm>
          <a:prstGeom prst="rect">
            <a:avLst/>
          </a:prstGeom>
        </p:spPr>
        <p:txBody>
          <a:bodyPr vert="horz" wrap="square" lIns="0" tIns="13335" rIns="0" bIns="0" rtlCol="0">
            <a:spAutoFit/>
          </a:bodyPr>
          <a:lstStyle/>
          <a:p>
            <a:pPr marL="12700">
              <a:lnSpc>
                <a:spcPct val="100000"/>
              </a:lnSpc>
              <a:spcBef>
                <a:spcPts val="105"/>
              </a:spcBef>
            </a:pPr>
            <a:r>
              <a:rPr sz="1350" b="1" spc="-155" dirty="0">
                <a:solidFill>
                  <a:srgbClr val="8B4512"/>
                </a:solidFill>
                <a:latin typeface="+mj-ea"/>
                <a:ea typeface="+mj-ea"/>
                <a:cs typeface="Yu Mincho Demibold"/>
              </a:rPr>
              <a:t>風情ある絵柄</a:t>
            </a:r>
            <a:endParaRPr sz="1350">
              <a:latin typeface="+mj-ea"/>
              <a:ea typeface="+mj-ea"/>
              <a:cs typeface="Yu Mincho Demibold"/>
            </a:endParaRPr>
          </a:p>
        </p:txBody>
      </p:sp>
      <p:pic>
        <p:nvPicPr>
          <p:cNvPr id="20" name="object 20"/>
          <p:cNvPicPr/>
          <p:nvPr/>
        </p:nvPicPr>
        <p:blipFill>
          <a:blip r:embed="rId7" cstate="print"/>
          <a:stretch>
            <a:fillRect/>
          </a:stretch>
        </p:blipFill>
        <p:spPr>
          <a:xfrm>
            <a:off x="2076449" y="4762499"/>
            <a:ext cx="761999" cy="380999"/>
          </a:xfrm>
          <a:prstGeom prst="rect">
            <a:avLst/>
          </a:prstGeom>
        </p:spPr>
      </p:pic>
      <p:sp>
        <p:nvSpPr>
          <p:cNvPr id="21" name="object 21"/>
          <p:cNvSpPr txBox="1"/>
          <p:nvPr/>
        </p:nvSpPr>
        <p:spPr>
          <a:xfrm>
            <a:off x="2217340" y="4825237"/>
            <a:ext cx="482600" cy="221214"/>
          </a:xfrm>
          <a:prstGeom prst="rect">
            <a:avLst/>
          </a:prstGeom>
        </p:spPr>
        <p:txBody>
          <a:bodyPr vert="horz" wrap="square" lIns="0" tIns="13335" rIns="0" bIns="0" rtlCol="0">
            <a:spAutoFit/>
          </a:bodyPr>
          <a:lstStyle/>
          <a:p>
            <a:pPr marL="12700">
              <a:lnSpc>
                <a:spcPct val="100000"/>
              </a:lnSpc>
              <a:spcBef>
                <a:spcPts val="105"/>
              </a:spcBef>
            </a:pPr>
            <a:r>
              <a:rPr sz="1350" b="1" spc="-145" dirty="0">
                <a:solidFill>
                  <a:srgbClr val="8B4512"/>
                </a:solidFill>
                <a:latin typeface="+mj-ea"/>
                <a:ea typeface="+mj-ea"/>
                <a:cs typeface="Yu Mincho Demibold"/>
              </a:rPr>
              <a:t>清涼感</a:t>
            </a:r>
            <a:endParaRPr sz="1350">
              <a:latin typeface="+mj-ea"/>
              <a:ea typeface="+mj-ea"/>
              <a:cs typeface="Yu Mincho Demibold"/>
            </a:endParaRPr>
          </a:p>
        </p:txBody>
      </p:sp>
      <p:grpSp>
        <p:nvGrpSpPr>
          <p:cNvPr id="22" name="object 22"/>
          <p:cNvGrpSpPr/>
          <p:nvPr/>
        </p:nvGrpSpPr>
        <p:grpSpPr>
          <a:xfrm>
            <a:off x="6248398" y="1428749"/>
            <a:ext cx="5486400" cy="4000500"/>
            <a:chOff x="6248398" y="1428749"/>
            <a:chExt cx="5486400" cy="4000500"/>
          </a:xfrm>
        </p:grpSpPr>
        <p:pic>
          <p:nvPicPr>
            <p:cNvPr id="23" name="object 23"/>
            <p:cNvPicPr/>
            <p:nvPr/>
          </p:nvPicPr>
          <p:blipFill>
            <a:blip r:embed="rId8" cstate="print"/>
            <a:stretch>
              <a:fillRect/>
            </a:stretch>
          </p:blipFill>
          <p:spPr>
            <a:xfrm>
              <a:off x="6267449" y="1447799"/>
              <a:ext cx="5448299" cy="3962399"/>
            </a:xfrm>
            <a:prstGeom prst="rect">
              <a:avLst/>
            </a:prstGeom>
          </p:spPr>
        </p:pic>
        <p:sp>
          <p:nvSpPr>
            <p:cNvPr id="24" name="object 24"/>
            <p:cNvSpPr/>
            <p:nvPr/>
          </p:nvSpPr>
          <p:spPr>
            <a:xfrm>
              <a:off x="6257923" y="1438274"/>
              <a:ext cx="5467350" cy="3981450"/>
            </a:xfrm>
            <a:custGeom>
              <a:avLst/>
              <a:gdLst/>
              <a:ahLst/>
              <a:cxnLst/>
              <a:rect l="l" t="t" r="r" b="b"/>
              <a:pathLst>
                <a:path w="5467350" h="3981450">
                  <a:moveTo>
                    <a:pt x="0" y="3876674"/>
                  </a:moveTo>
                  <a:lnTo>
                    <a:pt x="0" y="104774"/>
                  </a:lnTo>
                  <a:lnTo>
                    <a:pt x="0" y="97895"/>
                  </a:lnTo>
                  <a:lnTo>
                    <a:pt x="670" y="91081"/>
                  </a:lnTo>
                  <a:lnTo>
                    <a:pt x="2012" y="84334"/>
                  </a:lnTo>
                  <a:lnTo>
                    <a:pt x="3354" y="77586"/>
                  </a:lnTo>
                  <a:lnTo>
                    <a:pt x="5342" y="71035"/>
                  </a:lnTo>
                  <a:lnTo>
                    <a:pt x="7975" y="64679"/>
                  </a:lnTo>
                  <a:lnTo>
                    <a:pt x="10608" y="58323"/>
                  </a:lnTo>
                  <a:lnTo>
                    <a:pt x="13835" y="52285"/>
                  </a:lnTo>
                  <a:lnTo>
                    <a:pt x="17657" y="46565"/>
                  </a:lnTo>
                  <a:lnTo>
                    <a:pt x="21479" y="40844"/>
                  </a:lnTo>
                  <a:lnTo>
                    <a:pt x="25822" y="35552"/>
                  </a:lnTo>
                  <a:lnTo>
                    <a:pt x="30687" y="30687"/>
                  </a:lnTo>
                  <a:lnTo>
                    <a:pt x="35551" y="25823"/>
                  </a:lnTo>
                  <a:lnTo>
                    <a:pt x="40844" y="21479"/>
                  </a:lnTo>
                  <a:lnTo>
                    <a:pt x="46565" y="17657"/>
                  </a:lnTo>
                  <a:lnTo>
                    <a:pt x="52285" y="13835"/>
                  </a:lnTo>
                  <a:lnTo>
                    <a:pt x="91082" y="671"/>
                  </a:lnTo>
                  <a:lnTo>
                    <a:pt x="97895" y="0"/>
                  </a:lnTo>
                  <a:lnTo>
                    <a:pt x="104775" y="0"/>
                  </a:lnTo>
                  <a:lnTo>
                    <a:pt x="5362575" y="0"/>
                  </a:lnTo>
                  <a:lnTo>
                    <a:pt x="5369453" y="0"/>
                  </a:lnTo>
                  <a:lnTo>
                    <a:pt x="5376267" y="671"/>
                  </a:lnTo>
                  <a:lnTo>
                    <a:pt x="5383014" y="2013"/>
                  </a:lnTo>
                  <a:lnTo>
                    <a:pt x="5389761" y="3355"/>
                  </a:lnTo>
                  <a:lnTo>
                    <a:pt x="5426503" y="21479"/>
                  </a:lnTo>
                  <a:lnTo>
                    <a:pt x="5453512" y="52285"/>
                  </a:lnTo>
                  <a:lnTo>
                    <a:pt x="5465336" y="84334"/>
                  </a:lnTo>
                  <a:lnTo>
                    <a:pt x="5466679" y="91081"/>
                  </a:lnTo>
                  <a:lnTo>
                    <a:pt x="5467350" y="97895"/>
                  </a:lnTo>
                  <a:lnTo>
                    <a:pt x="5467350" y="104774"/>
                  </a:lnTo>
                  <a:lnTo>
                    <a:pt x="5467350" y="3876674"/>
                  </a:lnTo>
                  <a:lnTo>
                    <a:pt x="5467350" y="3883553"/>
                  </a:lnTo>
                  <a:lnTo>
                    <a:pt x="5466679" y="3890367"/>
                  </a:lnTo>
                  <a:lnTo>
                    <a:pt x="5465336" y="3897115"/>
                  </a:lnTo>
                  <a:lnTo>
                    <a:pt x="5463994" y="3903862"/>
                  </a:lnTo>
                  <a:lnTo>
                    <a:pt x="5462007" y="3910413"/>
                  </a:lnTo>
                  <a:lnTo>
                    <a:pt x="5459373" y="3916769"/>
                  </a:lnTo>
                  <a:lnTo>
                    <a:pt x="5456740" y="3923125"/>
                  </a:lnTo>
                  <a:lnTo>
                    <a:pt x="5431796" y="3955625"/>
                  </a:lnTo>
                  <a:lnTo>
                    <a:pt x="5396312" y="3976106"/>
                  </a:lnTo>
                  <a:lnTo>
                    <a:pt x="5383014" y="3979436"/>
                  </a:lnTo>
                  <a:lnTo>
                    <a:pt x="5376267" y="3980778"/>
                  </a:lnTo>
                  <a:lnTo>
                    <a:pt x="5369453" y="3981449"/>
                  </a:lnTo>
                  <a:lnTo>
                    <a:pt x="5362575" y="3981449"/>
                  </a:lnTo>
                  <a:lnTo>
                    <a:pt x="104775" y="3981449"/>
                  </a:lnTo>
                  <a:lnTo>
                    <a:pt x="97895" y="3981449"/>
                  </a:lnTo>
                  <a:lnTo>
                    <a:pt x="91082" y="3980778"/>
                  </a:lnTo>
                  <a:lnTo>
                    <a:pt x="84334" y="3979436"/>
                  </a:lnTo>
                  <a:lnTo>
                    <a:pt x="77586" y="3978094"/>
                  </a:lnTo>
                  <a:lnTo>
                    <a:pt x="71035" y="3976106"/>
                  </a:lnTo>
                  <a:lnTo>
                    <a:pt x="64679" y="3973473"/>
                  </a:lnTo>
                  <a:lnTo>
                    <a:pt x="58323" y="3970840"/>
                  </a:lnTo>
                  <a:lnTo>
                    <a:pt x="25822" y="3945896"/>
                  </a:lnTo>
                  <a:lnTo>
                    <a:pt x="17657" y="3934883"/>
                  </a:lnTo>
                  <a:lnTo>
                    <a:pt x="13835" y="3929163"/>
                  </a:lnTo>
                  <a:lnTo>
                    <a:pt x="10608" y="3923125"/>
                  </a:lnTo>
                  <a:lnTo>
                    <a:pt x="7975" y="3916769"/>
                  </a:lnTo>
                  <a:lnTo>
                    <a:pt x="5342" y="3910413"/>
                  </a:lnTo>
                  <a:lnTo>
                    <a:pt x="3354" y="3903862"/>
                  </a:lnTo>
                  <a:lnTo>
                    <a:pt x="2012" y="3897115"/>
                  </a:lnTo>
                  <a:lnTo>
                    <a:pt x="670" y="3890367"/>
                  </a:lnTo>
                  <a:lnTo>
                    <a:pt x="0" y="3883553"/>
                  </a:lnTo>
                  <a:lnTo>
                    <a:pt x="0" y="3876674"/>
                  </a:lnTo>
                  <a:close/>
                </a:path>
              </a:pathLst>
            </a:custGeom>
            <a:ln w="19049">
              <a:solidFill>
                <a:srgbClr val="D97705"/>
              </a:solidFill>
            </a:ln>
          </p:spPr>
          <p:txBody>
            <a:bodyPr wrap="square" lIns="0" tIns="0" rIns="0" bIns="0" rtlCol="0"/>
            <a:lstStyle/>
            <a:p>
              <a:endParaRPr>
                <a:latin typeface="+mj-ea"/>
                <a:ea typeface="+mj-ea"/>
              </a:endParaRPr>
            </a:p>
          </p:txBody>
        </p:sp>
        <p:pic>
          <p:nvPicPr>
            <p:cNvPr id="25" name="object 25"/>
            <p:cNvPicPr/>
            <p:nvPr/>
          </p:nvPicPr>
          <p:blipFill>
            <a:blip r:embed="rId9" cstate="print"/>
            <a:stretch>
              <a:fillRect/>
            </a:stretch>
          </p:blipFill>
          <p:spPr>
            <a:xfrm>
              <a:off x="6494978" y="1713428"/>
              <a:ext cx="231055" cy="231055"/>
            </a:xfrm>
            <a:prstGeom prst="rect">
              <a:avLst/>
            </a:prstGeom>
          </p:spPr>
        </p:pic>
      </p:grpSp>
      <p:sp>
        <p:nvSpPr>
          <p:cNvPr id="26" name="object 26"/>
          <p:cNvSpPr txBox="1"/>
          <p:nvPr/>
        </p:nvSpPr>
        <p:spPr>
          <a:xfrm>
            <a:off x="6826250" y="1653032"/>
            <a:ext cx="482600" cy="335915"/>
          </a:xfrm>
          <a:prstGeom prst="rect">
            <a:avLst/>
          </a:prstGeom>
        </p:spPr>
        <p:txBody>
          <a:bodyPr vert="horz" wrap="square" lIns="0" tIns="16510" rIns="0" bIns="0" rtlCol="0">
            <a:spAutoFit/>
          </a:bodyPr>
          <a:lstStyle/>
          <a:p>
            <a:pPr marL="12700">
              <a:lnSpc>
                <a:spcPct val="100000"/>
              </a:lnSpc>
              <a:spcBef>
                <a:spcPts val="130"/>
              </a:spcBef>
            </a:pPr>
            <a:endParaRPr sz="2000" dirty="0">
              <a:latin typeface="+mj-ea"/>
              <a:ea typeface="+mj-ea"/>
              <a:cs typeface="UD Digi Kyokasho NK-B"/>
            </a:endParaRPr>
          </a:p>
        </p:txBody>
      </p:sp>
      <p:pic>
        <p:nvPicPr>
          <p:cNvPr id="31" name="object 31"/>
          <p:cNvPicPr/>
          <p:nvPr/>
        </p:nvPicPr>
        <p:blipFill>
          <a:blip r:embed="rId10" cstate="print"/>
          <a:stretch>
            <a:fillRect/>
          </a:stretch>
        </p:blipFill>
        <p:spPr>
          <a:xfrm>
            <a:off x="6534149" y="4762499"/>
            <a:ext cx="1219199" cy="380999"/>
          </a:xfrm>
          <a:prstGeom prst="rect">
            <a:avLst/>
          </a:prstGeom>
        </p:spPr>
      </p:pic>
      <p:sp>
        <p:nvSpPr>
          <p:cNvPr id="32" name="object 32"/>
          <p:cNvSpPr txBox="1"/>
          <p:nvPr/>
        </p:nvSpPr>
        <p:spPr>
          <a:xfrm>
            <a:off x="6483349" y="3179737"/>
            <a:ext cx="1568450" cy="384016"/>
          </a:xfrm>
          <a:prstGeom prst="rect">
            <a:avLst/>
          </a:prstGeom>
        </p:spPr>
        <p:txBody>
          <a:bodyPr vert="horz" wrap="square" lIns="0" tIns="11430" rIns="0" bIns="0" rtlCol="0">
            <a:spAutoFit/>
          </a:bodyPr>
          <a:lstStyle/>
          <a:p>
            <a:pPr marL="221615" marR="5080" indent="-209550">
              <a:lnSpc>
                <a:spcPct val="108700"/>
              </a:lnSpc>
              <a:spcBef>
                <a:spcPts val="90"/>
              </a:spcBef>
              <a:buChar char="●"/>
              <a:tabLst>
                <a:tab pos="221615" algn="l"/>
              </a:tabLst>
            </a:pPr>
            <a:r>
              <a:rPr sz="1150" spc="-110" dirty="0" err="1">
                <a:latin typeface="+mj-ea"/>
                <a:ea typeface="+mj-ea"/>
                <a:cs typeface="PMingLiU"/>
              </a:rPr>
              <a:t>糸のように細く</a:t>
            </a:r>
            <a:r>
              <a:rPr lang="ja-JP" altLang="en-US" sz="1150" spc="-110" dirty="0">
                <a:latin typeface="+mj-ea"/>
                <a:ea typeface="+mj-ea"/>
                <a:cs typeface="PMingLiU"/>
              </a:rPr>
              <a:t>削</a:t>
            </a:r>
            <a:r>
              <a:rPr sz="1150" spc="-110" dirty="0" err="1">
                <a:latin typeface="+mj-ea"/>
                <a:ea typeface="+mj-ea"/>
                <a:cs typeface="PMingLiU"/>
              </a:rPr>
              <a:t>った</a:t>
            </a:r>
            <a:r>
              <a:rPr lang="ja-JP" altLang="en-US" sz="1150" b="1" spc="-75" dirty="0">
                <a:latin typeface="+mj-ea"/>
                <a:ea typeface="+mj-ea"/>
                <a:cs typeface="PMingLiU"/>
              </a:rPr>
              <a:t>竹ひご技術</a:t>
            </a:r>
            <a:endParaRPr sz="1150" dirty="0">
              <a:latin typeface="+mj-ea"/>
              <a:ea typeface="+mj-ea"/>
              <a:cs typeface="UD Digi Kyokasho NK-B"/>
            </a:endParaRPr>
          </a:p>
        </p:txBody>
      </p:sp>
      <p:sp>
        <p:nvSpPr>
          <p:cNvPr id="33" name="object 33"/>
          <p:cNvSpPr txBox="1"/>
          <p:nvPr/>
        </p:nvSpPr>
        <p:spPr>
          <a:xfrm>
            <a:off x="6483349" y="3675037"/>
            <a:ext cx="1012190" cy="384016"/>
          </a:xfrm>
          <a:prstGeom prst="rect">
            <a:avLst/>
          </a:prstGeom>
        </p:spPr>
        <p:txBody>
          <a:bodyPr vert="horz" wrap="square" lIns="0" tIns="11430" rIns="0" bIns="0" rtlCol="0">
            <a:spAutoFit/>
          </a:bodyPr>
          <a:lstStyle/>
          <a:p>
            <a:pPr marL="221615" marR="5080" indent="-209550">
              <a:lnSpc>
                <a:spcPct val="108700"/>
              </a:lnSpc>
              <a:spcBef>
                <a:spcPts val="90"/>
              </a:spcBef>
              <a:buChar char="●"/>
              <a:tabLst>
                <a:tab pos="221615" algn="l"/>
              </a:tabLst>
            </a:pPr>
            <a:r>
              <a:rPr sz="1150" spc="-150" dirty="0" err="1">
                <a:latin typeface="+mj-ea"/>
                <a:ea typeface="+mj-ea"/>
                <a:cs typeface="PMingLiU"/>
              </a:rPr>
              <a:t>極限まで</a:t>
            </a:r>
            <a:r>
              <a:rPr lang="ja-JP" altLang="en-US" sz="1150" spc="-150" dirty="0">
                <a:latin typeface="+mj-ea"/>
                <a:ea typeface="+mj-ea"/>
                <a:cs typeface="PMingLiU"/>
              </a:rPr>
              <a:t>薄</a:t>
            </a:r>
            <a:r>
              <a:rPr sz="1150" spc="-150" dirty="0">
                <a:latin typeface="+mj-ea"/>
                <a:ea typeface="+mj-ea"/>
                <a:cs typeface="PMingLiU"/>
              </a:rPr>
              <a:t>い</a:t>
            </a:r>
            <a:r>
              <a:rPr lang="ja-JP" altLang="en-US" sz="1150" b="1" spc="-100" dirty="0">
                <a:latin typeface="+mj-ea"/>
                <a:ea typeface="+mj-ea"/>
                <a:cs typeface="PMingLiU"/>
              </a:rPr>
              <a:t>美濃和紙</a:t>
            </a:r>
            <a:endParaRPr sz="1150" dirty="0">
              <a:latin typeface="+mj-ea"/>
              <a:ea typeface="+mj-ea"/>
              <a:cs typeface="UD Digi Kyokasho NK-B"/>
            </a:endParaRPr>
          </a:p>
        </p:txBody>
      </p:sp>
      <p:sp>
        <p:nvSpPr>
          <p:cNvPr id="34" name="object 34"/>
          <p:cNvSpPr txBox="1"/>
          <p:nvPr/>
        </p:nvSpPr>
        <p:spPr>
          <a:xfrm>
            <a:off x="6483349" y="4170336"/>
            <a:ext cx="1168400" cy="381066"/>
          </a:xfrm>
          <a:prstGeom prst="rect">
            <a:avLst/>
          </a:prstGeom>
        </p:spPr>
        <p:txBody>
          <a:bodyPr vert="horz" wrap="square" lIns="0" tIns="11430" rIns="0" bIns="0" rtlCol="0">
            <a:spAutoFit/>
          </a:bodyPr>
          <a:lstStyle/>
          <a:p>
            <a:pPr marL="221615" marR="5080" indent="-209550">
              <a:lnSpc>
                <a:spcPct val="108700"/>
              </a:lnSpc>
              <a:spcBef>
                <a:spcPts val="90"/>
              </a:spcBef>
              <a:buChar char="●"/>
              <a:tabLst>
                <a:tab pos="221615" algn="l"/>
              </a:tabLst>
            </a:pPr>
            <a:r>
              <a:rPr lang="ja-JP" altLang="en-US" sz="1150" spc="-100" dirty="0">
                <a:latin typeface="+mj-ea"/>
                <a:ea typeface="+mj-ea"/>
                <a:cs typeface="PMingLiU"/>
              </a:rPr>
              <a:t>手作業</a:t>
            </a:r>
            <a:r>
              <a:rPr sz="1150" spc="-100" dirty="0" err="1">
                <a:latin typeface="+mj-ea"/>
                <a:ea typeface="+mj-ea"/>
                <a:cs typeface="PMingLiU"/>
              </a:rPr>
              <a:t>による</a:t>
            </a:r>
            <a:r>
              <a:rPr sz="1150" spc="-50" dirty="0">
                <a:latin typeface="+mj-ea"/>
                <a:ea typeface="+mj-ea"/>
                <a:cs typeface="PMingLiU"/>
              </a:rPr>
              <a:t> </a:t>
            </a:r>
            <a:r>
              <a:rPr lang="ja-JP" altLang="en-US" sz="1150" b="1" spc="-70" dirty="0">
                <a:latin typeface="+mj-ea"/>
                <a:ea typeface="+mj-ea"/>
                <a:cs typeface="PMingLiU"/>
              </a:rPr>
              <a:t>精密な張り技術</a:t>
            </a:r>
            <a:endParaRPr sz="1150" dirty="0">
              <a:latin typeface="+mj-ea"/>
              <a:ea typeface="+mj-ea"/>
              <a:cs typeface="UD Digi Kyokasho NK-B"/>
            </a:endParaRPr>
          </a:p>
        </p:txBody>
      </p:sp>
      <p:sp>
        <p:nvSpPr>
          <p:cNvPr id="35" name="object 35"/>
          <p:cNvSpPr txBox="1"/>
          <p:nvPr/>
        </p:nvSpPr>
        <p:spPr>
          <a:xfrm>
            <a:off x="6673850" y="4825237"/>
            <a:ext cx="939800" cy="221214"/>
          </a:xfrm>
          <a:prstGeom prst="rect">
            <a:avLst/>
          </a:prstGeom>
        </p:spPr>
        <p:txBody>
          <a:bodyPr vert="horz" wrap="square" lIns="0" tIns="13335" rIns="0" bIns="0" rtlCol="0">
            <a:spAutoFit/>
          </a:bodyPr>
          <a:lstStyle/>
          <a:p>
            <a:pPr marL="12700">
              <a:lnSpc>
                <a:spcPct val="100000"/>
              </a:lnSpc>
              <a:spcBef>
                <a:spcPts val="105"/>
              </a:spcBef>
            </a:pPr>
            <a:r>
              <a:rPr sz="1350" b="1" spc="-150" dirty="0">
                <a:solidFill>
                  <a:srgbClr val="8B4512"/>
                </a:solidFill>
                <a:latin typeface="+mj-ea"/>
                <a:ea typeface="+mj-ea"/>
                <a:cs typeface="Yu Mincho Demibold"/>
              </a:rPr>
              <a:t>手工業的製法</a:t>
            </a:r>
            <a:endParaRPr sz="1350">
              <a:latin typeface="+mj-ea"/>
              <a:ea typeface="+mj-ea"/>
              <a:cs typeface="Yu Mincho Demibold"/>
            </a:endParaRPr>
          </a:p>
        </p:txBody>
      </p:sp>
      <p:pic>
        <p:nvPicPr>
          <p:cNvPr id="36" name="object 36"/>
          <p:cNvPicPr/>
          <p:nvPr/>
        </p:nvPicPr>
        <p:blipFill>
          <a:blip r:embed="rId11" cstate="print"/>
          <a:stretch>
            <a:fillRect/>
          </a:stretch>
        </p:blipFill>
        <p:spPr>
          <a:xfrm>
            <a:off x="7867649" y="4762499"/>
            <a:ext cx="914399" cy="380999"/>
          </a:xfrm>
          <a:prstGeom prst="rect">
            <a:avLst/>
          </a:prstGeom>
        </p:spPr>
      </p:pic>
      <p:sp>
        <p:nvSpPr>
          <p:cNvPr id="37" name="object 37"/>
          <p:cNvSpPr txBox="1"/>
          <p:nvPr/>
        </p:nvSpPr>
        <p:spPr>
          <a:xfrm>
            <a:off x="8008540" y="4825237"/>
            <a:ext cx="635000" cy="221214"/>
          </a:xfrm>
          <a:prstGeom prst="rect">
            <a:avLst/>
          </a:prstGeom>
        </p:spPr>
        <p:txBody>
          <a:bodyPr vert="horz" wrap="square" lIns="0" tIns="13335" rIns="0" bIns="0" rtlCol="0">
            <a:spAutoFit/>
          </a:bodyPr>
          <a:lstStyle/>
          <a:p>
            <a:pPr marL="12700">
              <a:lnSpc>
                <a:spcPct val="100000"/>
              </a:lnSpc>
              <a:spcBef>
                <a:spcPts val="105"/>
              </a:spcBef>
            </a:pPr>
            <a:r>
              <a:rPr sz="1350" b="1" spc="-145" dirty="0">
                <a:solidFill>
                  <a:srgbClr val="8B4512"/>
                </a:solidFill>
                <a:latin typeface="+mj-ea"/>
                <a:ea typeface="+mj-ea"/>
                <a:cs typeface="Yu Mincho Demibold"/>
              </a:rPr>
              <a:t>伝統技法</a:t>
            </a:r>
            <a:endParaRPr sz="1350">
              <a:latin typeface="+mj-ea"/>
              <a:ea typeface="+mj-ea"/>
              <a:cs typeface="Yu Mincho Demibold"/>
            </a:endParaRPr>
          </a:p>
        </p:txBody>
      </p:sp>
      <p:sp>
        <p:nvSpPr>
          <p:cNvPr id="38" name="object 38"/>
          <p:cNvSpPr txBox="1"/>
          <p:nvPr/>
        </p:nvSpPr>
        <p:spPr>
          <a:xfrm>
            <a:off x="692149" y="5930491"/>
            <a:ext cx="958850" cy="666115"/>
          </a:xfrm>
          <a:prstGeom prst="rect">
            <a:avLst/>
          </a:prstGeom>
        </p:spPr>
        <p:txBody>
          <a:bodyPr vert="horz" wrap="square" lIns="0" tIns="60325" rIns="0" bIns="0" rtlCol="0">
            <a:spAutoFit/>
          </a:bodyPr>
          <a:lstStyle/>
          <a:p>
            <a:pPr algn="ctr">
              <a:lnSpc>
                <a:spcPct val="100000"/>
              </a:lnSpc>
              <a:spcBef>
                <a:spcPts val="475"/>
              </a:spcBef>
            </a:pPr>
            <a:r>
              <a:rPr sz="2500" b="1" spc="-170" dirty="0">
                <a:latin typeface="+mj-ea"/>
                <a:ea typeface="+mj-ea"/>
                <a:cs typeface="Cambria"/>
              </a:rPr>
              <a:t>300</a:t>
            </a:r>
            <a:r>
              <a:rPr sz="2550" b="1" spc="-360" dirty="0">
                <a:latin typeface="+mj-ea"/>
                <a:ea typeface="+mj-ea"/>
                <a:cs typeface="UD Digi Kyokasho NK-B"/>
              </a:rPr>
              <a:t>年</a:t>
            </a:r>
            <a:endParaRPr sz="2550">
              <a:latin typeface="+mj-ea"/>
              <a:ea typeface="+mj-ea"/>
              <a:cs typeface="UD Digi Kyokasho NK-B"/>
            </a:endParaRPr>
          </a:p>
          <a:p>
            <a:pPr algn="ctr">
              <a:lnSpc>
                <a:spcPct val="100000"/>
              </a:lnSpc>
              <a:spcBef>
                <a:spcPts val="215"/>
              </a:spcBef>
            </a:pPr>
            <a:r>
              <a:rPr sz="1150" spc="-110" dirty="0">
                <a:latin typeface="+mj-ea"/>
                <a:ea typeface="+mj-ea"/>
                <a:cs typeface="PMingLiU"/>
              </a:rPr>
              <a:t>受け継がれる技</a:t>
            </a:r>
            <a:endParaRPr sz="1150">
              <a:latin typeface="+mj-ea"/>
              <a:ea typeface="+mj-ea"/>
              <a:cs typeface="PMingLiU"/>
            </a:endParaRPr>
          </a:p>
        </p:txBody>
      </p:sp>
      <p:pic>
        <p:nvPicPr>
          <p:cNvPr id="39" name="object 39"/>
          <p:cNvPicPr/>
          <p:nvPr/>
        </p:nvPicPr>
        <p:blipFill>
          <a:blip r:embed="rId12" cstate="print"/>
          <a:stretch>
            <a:fillRect/>
          </a:stretch>
        </p:blipFill>
        <p:spPr>
          <a:xfrm>
            <a:off x="4124325" y="5905500"/>
            <a:ext cx="914399" cy="609599"/>
          </a:xfrm>
          <a:prstGeom prst="rect">
            <a:avLst/>
          </a:prstGeom>
        </p:spPr>
      </p:pic>
      <p:sp>
        <p:nvSpPr>
          <p:cNvPr id="40" name="object 40"/>
          <p:cNvSpPr txBox="1"/>
          <p:nvPr/>
        </p:nvSpPr>
        <p:spPr>
          <a:xfrm>
            <a:off x="4171751" y="6535165"/>
            <a:ext cx="825500" cy="168635"/>
          </a:xfrm>
          <a:prstGeom prst="rect">
            <a:avLst/>
          </a:prstGeom>
        </p:spPr>
        <p:txBody>
          <a:bodyPr vert="horz" wrap="square" lIns="0" tIns="14604" rIns="0" bIns="0" rtlCol="0">
            <a:spAutoFit/>
          </a:bodyPr>
          <a:lstStyle/>
          <a:p>
            <a:pPr marL="12700">
              <a:lnSpc>
                <a:spcPct val="100000"/>
              </a:lnSpc>
              <a:spcBef>
                <a:spcPts val="114"/>
              </a:spcBef>
            </a:pPr>
            <a:r>
              <a:rPr lang="ja-JP" altLang="en-US" sz="1000" spc="-95" dirty="0">
                <a:latin typeface="+mj-ea"/>
                <a:ea typeface="+mj-ea"/>
                <a:cs typeface="PMingLiU"/>
              </a:rPr>
              <a:t>薄紙張り</a:t>
            </a:r>
            <a:r>
              <a:rPr sz="1000" spc="-95" dirty="0" err="1">
                <a:latin typeface="+mj-ea"/>
                <a:ea typeface="+mj-ea"/>
                <a:cs typeface="PMingLiU"/>
              </a:rPr>
              <a:t>絵提灯</a:t>
            </a:r>
            <a:endParaRPr sz="1000" dirty="0">
              <a:latin typeface="+mj-ea"/>
              <a:ea typeface="+mj-ea"/>
              <a:cs typeface="PMingLiU"/>
            </a:endParaRPr>
          </a:p>
        </p:txBody>
      </p:sp>
      <p:sp>
        <p:nvSpPr>
          <p:cNvPr id="41" name="object 41"/>
          <p:cNvSpPr txBox="1"/>
          <p:nvPr/>
        </p:nvSpPr>
        <p:spPr>
          <a:xfrm>
            <a:off x="7518300" y="5930491"/>
            <a:ext cx="825500" cy="666115"/>
          </a:xfrm>
          <a:prstGeom prst="rect">
            <a:avLst/>
          </a:prstGeom>
        </p:spPr>
        <p:txBody>
          <a:bodyPr vert="horz" wrap="square" lIns="0" tIns="60325" rIns="0" bIns="0" rtlCol="0">
            <a:spAutoFit/>
          </a:bodyPr>
          <a:lstStyle/>
          <a:p>
            <a:pPr algn="ctr">
              <a:lnSpc>
                <a:spcPct val="100000"/>
              </a:lnSpc>
              <a:spcBef>
                <a:spcPts val="475"/>
              </a:spcBef>
            </a:pPr>
            <a:r>
              <a:rPr sz="2550" b="1" spc="-335" dirty="0">
                <a:latin typeface="+mj-ea"/>
                <a:ea typeface="+mj-ea"/>
                <a:cs typeface="UD Digi Kyokasho NK-B"/>
              </a:rPr>
              <a:t>職人</a:t>
            </a:r>
            <a:endParaRPr sz="2550">
              <a:latin typeface="+mj-ea"/>
              <a:ea typeface="+mj-ea"/>
              <a:cs typeface="UD Digi Kyokasho NK-B"/>
            </a:endParaRPr>
          </a:p>
          <a:p>
            <a:pPr algn="ctr">
              <a:lnSpc>
                <a:spcPct val="100000"/>
              </a:lnSpc>
              <a:spcBef>
                <a:spcPts val="215"/>
              </a:spcBef>
            </a:pPr>
            <a:r>
              <a:rPr sz="1150" spc="-100" dirty="0">
                <a:latin typeface="+mj-ea"/>
                <a:ea typeface="+mj-ea"/>
                <a:cs typeface="PMingLiU"/>
              </a:rPr>
              <a:t>手づくりの美</a:t>
            </a:r>
            <a:endParaRPr sz="1150">
              <a:latin typeface="+mj-ea"/>
              <a:ea typeface="+mj-ea"/>
              <a:cs typeface="PMingLiU"/>
            </a:endParaRPr>
          </a:p>
        </p:txBody>
      </p:sp>
      <p:sp>
        <p:nvSpPr>
          <p:cNvPr id="42" name="object 42"/>
          <p:cNvSpPr txBox="1"/>
          <p:nvPr/>
        </p:nvSpPr>
        <p:spPr>
          <a:xfrm>
            <a:off x="10807550" y="5930491"/>
            <a:ext cx="692150" cy="666115"/>
          </a:xfrm>
          <a:prstGeom prst="rect">
            <a:avLst/>
          </a:prstGeom>
        </p:spPr>
        <p:txBody>
          <a:bodyPr vert="horz" wrap="square" lIns="0" tIns="60325" rIns="0" bIns="0" rtlCol="0">
            <a:spAutoFit/>
          </a:bodyPr>
          <a:lstStyle/>
          <a:p>
            <a:pPr marL="59690">
              <a:lnSpc>
                <a:spcPct val="100000"/>
              </a:lnSpc>
              <a:spcBef>
                <a:spcPts val="475"/>
              </a:spcBef>
            </a:pPr>
            <a:r>
              <a:rPr sz="2550" b="1" spc="-335" dirty="0">
                <a:latin typeface="+mj-ea"/>
                <a:ea typeface="+mj-ea"/>
                <a:cs typeface="UD Digi Kyokasho NK-B"/>
              </a:rPr>
              <a:t>美濃</a:t>
            </a:r>
            <a:endParaRPr sz="2550">
              <a:latin typeface="+mj-ea"/>
              <a:ea typeface="+mj-ea"/>
              <a:cs typeface="UD Digi Kyokasho NK-B"/>
            </a:endParaRPr>
          </a:p>
          <a:p>
            <a:pPr marL="12700">
              <a:lnSpc>
                <a:spcPct val="100000"/>
              </a:lnSpc>
              <a:spcBef>
                <a:spcPts val="215"/>
              </a:spcBef>
            </a:pPr>
            <a:r>
              <a:rPr sz="1150" spc="-100" dirty="0">
                <a:latin typeface="+mj-ea"/>
                <a:ea typeface="+mj-ea"/>
                <a:cs typeface="PMingLiU"/>
              </a:rPr>
              <a:t>良質な素材</a:t>
            </a:r>
            <a:endParaRPr sz="1150">
              <a:latin typeface="+mj-ea"/>
              <a:ea typeface="+mj-ea"/>
              <a:cs typeface="PMingLiU"/>
            </a:endParaRPr>
          </a:p>
        </p:txBody>
      </p:sp>
      <p:sp>
        <p:nvSpPr>
          <p:cNvPr id="46" name="object 46"/>
          <p:cNvSpPr txBox="1"/>
          <p:nvPr/>
        </p:nvSpPr>
        <p:spPr>
          <a:xfrm>
            <a:off x="10948490" y="6801865"/>
            <a:ext cx="951865" cy="180975"/>
          </a:xfrm>
          <a:prstGeom prst="rect">
            <a:avLst/>
          </a:prstGeom>
        </p:spPr>
        <p:txBody>
          <a:bodyPr vert="horz" wrap="square" lIns="0" tIns="14604" rIns="0" bIns="0" rtlCol="0">
            <a:spAutoFit/>
          </a:bodyPr>
          <a:lstStyle/>
          <a:p>
            <a:pPr marL="12700">
              <a:lnSpc>
                <a:spcPct val="100000"/>
              </a:lnSpc>
              <a:spcBef>
                <a:spcPts val="114"/>
              </a:spcBef>
            </a:pPr>
            <a:r>
              <a:rPr sz="1000" spc="-70" dirty="0">
                <a:solidFill>
                  <a:srgbClr val="FFFFFF"/>
                </a:solidFill>
                <a:latin typeface="DejaVu Sans"/>
                <a:cs typeface="DejaVu Sans"/>
              </a:rPr>
              <a:t>Genspark</a:t>
            </a:r>
            <a:r>
              <a:rPr sz="1000" dirty="0">
                <a:solidFill>
                  <a:srgbClr val="FFFFFF"/>
                </a:solidFill>
                <a:latin typeface="DejaVu Sans"/>
                <a:cs typeface="DejaVu Sans"/>
              </a:rPr>
              <a:t> </a:t>
            </a:r>
            <a:r>
              <a:rPr sz="1000" spc="-85" dirty="0">
                <a:solidFill>
                  <a:srgbClr val="FFFFFF"/>
                </a:solidFill>
                <a:latin typeface="SimSun"/>
                <a:cs typeface="SimSun"/>
              </a:rPr>
              <a:t>で作成</a:t>
            </a:r>
            <a:endParaRPr sz="1000">
              <a:latin typeface="SimSun"/>
              <a:cs typeface="SimSun"/>
            </a:endParaRPr>
          </a:p>
        </p:txBody>
      </p:sp>
      <p:sp>
        <p:nvSpPr>
          <p:cNvPr id="49" name="テキスト ボックス 48">
            <a:extLst>
              <a:ext uri="{FF2B5EF4-FFF2-40B4-BE49-F238E27FC236}">
                <a16:creationId xmlns:a16="http://schemas.microsoft.com/office/drawing/2014/main" id="{9964B6D4-1328-0E1F-EE74-780D8F6670AE}"/>
              </a:ext>
            </a:extLst>
          </p:cNvPr>
          <p:cNvSpPr txBox="1"/>
          <p:nvPr/>
        </p:nvSpPr>
        <p:spPr>
          <a:xfrm>
            <a:off x="6390773" y="2069231"/>
            <a:ext cx="1617767" cy="369332"/>
          </a:xfrm>
          <a:prstGeom prst="rect">
            <a:avLst/>
          </a:prstGeom>
          <a:noFill/>
        </p:spPr>
        <p:txBody>
          <a:bodyPr wrap="square" rtlCol="0">
            <a:spAutoFit/>
          </a:bodyPr>
          <a:lstStyle/>
          <a:p>
            <a:r>
              <a:rPr kumimoji="1" lang="ja-JP" altLang="en-US" b="1" dirty="0"/>
              <a:t>竹ひごの技術</a:t>
            </a:r>
          </a:p>
        </p:txBody>
      </p:sp>
      <p:sp>
        <p:nvSpPr>
          <p:cNvPr id="50" name="テキスト ボックス 49">
            <a:extLst>
              <a:ext uri="{FF2B5EF4-FFF2-40B4-BE49-F238E27FC236}">
                <a16:creationId xmlns:a16="http://schemas.microsoft.com/office/drawing/2014/main" id="{80C2AD0B-6EE1-2F0D-88E6-E45F9A6D0D14}"/>
              </a:ext>
            </a:extLst>
          </p:cNvPr>
          <p:cNvSpPr txBox="1"/>
          <p:nvPr/>
        </p:nvSpPr>
        <p:spPr>
          <a:xfrm>
            <a:off x="647698" y="2034595"/>
            <a:ext cx="1766491" cy="646331"/>
          </a:xfrm>
          <a:prstGeom prst="rect">
            <a:avLst/>
          </a:prstGeom>
          <a:noFill/>
        </p:spPr>
        <p:txBody>
          <a:bodyPr wrap="square" rtlCol="0">
            <a:spAutoFit/>
          </a:bodyPr>
          <a:lstStyle/>
          <a:p>
            <a:r>
              <a:rPr kumimoji="1" lang="ja-JP" altLang="en-US" dirty="0"/>
              <a:t>岐阜提灯の美しい絵付け</a:t>
            </a:r>
          </a:p>
        </p:txBody>
      </p:sp>
      <p:sp>
        <p:nvSpPr>
          <p:cNvPr id="11" name="テキスト ボックス 10">
            <a:extLst>
              <a:ext uri="{FF2B5EF4-FFF2-40B4-BE49-F238E27FC236}">
                <a16:creationId xmlns:a16="http://schemas.microsoft.com/office/drawing/2014/main" id="{9E29290B-D226-AAAD-69E9-45511E482758}"/>
              </a:ext>
            </a:extLst>
          </p:cNvPr>
          <p:cNvSpPr txBox="1"/>
          <p:nvPr/>
        </p:nvSpPr>
        <p:spPr>
          <a:xfrm>
            <a:off x="1012459" y="1641782"/>
            <a:ext cx="1182290" cy="369332"/>
          </a:xfrm>
          <a:prstGeom prst="rect">
            <a:avLst/>
          </a:prstGeom>
          <a:noFill/>
        </p:spPr>
        <p:txBody>
          <a:bodyPr wrap="square" rtlCol="0">
            <a:spAutoFit/>
          </a:bodyPr>
          <a:lstStyle/>
          <a:p>
            <a:r>
              <a:rPr kumimoji="1" lang="ja-JP" altLang="en-US" dirty="0"/>
              <a:t>美しさ</a:t>
            </a:r>
          </a:p>
        </p:txBody>
      </p:sp>
      <p:sp>
        <p:nvSpPr>
          <p:cNvPr id="12" name="テキスト ボックス 11">
            <a:extLst>
              <a:ext uri="{FF2B5EF4-FFF2-40B4-BE49-F238E27FC236}">
                <a16:creationId xmlns:a16="http://schemas.microsoft.com/office/drawing/2014/main" id="{7DE7FEA5-462A-AE8C-5660-82D02CBE284F}"/>
              </a:ext>
            </a:extLst>
          </p:cNvPr>
          <p:cNvSpPr txBox="1"/>
          <p:nvPr/>
        </p:nvSpPr>
        <p:spPr>
          <a:xfrm>
            <a:off x="6789092" y="1675257"/>
            <a:ext cx="1225549" cy="369332"/>
          </a:xfrm>
          <a:prstGeom prst="rect">
            <a:avLst/>
          </a:prstGeom>
          <a:noFill/>
        </p:spPr>
        <p:txBody>
          <a:bodyPr wrap="square" rtlCol="0">
            <a:spAutoFit/>
          </a:bodyPr>
          <a:lstStyle/>
          <a:p>
            <a:r>
              <a:rPr kumimoji="1" lang="ja-JP" altLang="en-US" dirty="0"/>
              <a:t>技術</a:t>
            </a:r>
          </a:p>
        </p:txBody>
      </p:sp>
      <p:pic>
        <p:nvPicPr>
          <p:cNvPr id="28" name="図 27">
            <a:extLst>
              <a:ext uri="{FF2B5EF4-FFF2-40B4-BE49-F238E27FC236}">
                <a16:creationId xmlns:a16="http://schemas.microsoft.com/office/drawing/2014/main" id="{C4859528-0347-51A4-906B-EAC3B3B100D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30089" y="2114890"/>
            <a:ext cx="3050407" cy="2146583"/>
          </a:xfrm>
          <a:prstGeom prst="rect">
            <a:avLst/>
          </a:prstGeom>
        </p:spPr>
      </p:pic>
      <p:pic>
        <p:nvPicPr>
          <p:cNvPr id="47" name="図 46">
            <a:extLst>
              <a:ext uri="{FF2B5EF4-FFF2-40B4-BE49-F238E27FC236}">
                <a16:creationId xmlns:a16="http://schemas.microsoft.com/office/drawing/2014/main" id="{C0387173-0E65-23DC-0632-F21121BD0EA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826211" y="2352049"/>
            <a:ext cx="2160823" cy="2160823"/>
          </a:xfrm>
          <a:prstGeom prst="rect">
            <a:avLst/>
          </a:prstGeom>
        </p:spPr>
      </p:pic>
      <p:sp>
        <p:nvSpPr>
          <p:cNvPr id="48" name="テキスト ボックス 47">
            <a:extLst>
              <a:ext uri="{FF2B5EF4-FFF2-40B4-BE49-F238E27FC236}">
                <a16:creationId xmlns:a16="http://schemas.microsoft.com/office/drawing/2014/main" id="{992CE888-B620-0D47-BB04-12C659C401FB}"/>
              </a:ext>
            </a:extLst>
          </p:cNvPr>
          <p:cNvSpPr txBox="1"/>
          <p:nvPr/>
        </p:nvSpPr>
        <p:spPr>
          <a:xfrm>
            <a:off x="8748165" y="1909247"/>
            <a:ext cx="2405460" cy="369332"/>
          </a:xfrm>
          <a:prstGeom prst="rect">
            <a:avLst/>
          </a:prstGeom>
          <a:noFill/>
        </p:spPr>
        <p:txBody>
          <a:bodyPr wrap="square" rtlCol="0">
            <a:spAutoFit/>
          </a:bodyPr>
          <a:lstStyle/>
          <a:p>
            <a:r>
              <a:rPr kumimoji="1" lang="ja-JP" altLang="en-US" dirty="0"/>
              <a:t>光の彫刻　❝</a:t>
            </a:r>
            <a:r>
              <a:rPr kumimoji="1" lang="en-US" altLang="ja-JP" dirty="0"/>
              <a:t>Akari</a:t>
            </a:r>
            <a:r>
              <a:rPr kumimoji="1" lang="ja-JP" altLang="en-US"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515676" y="-12183"/>
            <a:ext cx="5160645" cy="413384"/>
          </a:xfrm>
          <a:prstGeom prst="rect">
            <a:avLst/>
          </a:prstGeom>
        </p:spPr>
        <p:txBody>
          <a:bodyPr vert="horz" wrap="square" lIns="0" tIns="11430" rIns="0" bIns="0" rtlCol="0">
            <a:spAutoFit/>
          </a:bodyPr>
          <a:lstStyle/>
          <a:p>
            <a:pPr marL="12700">
              <a:lnSpc>
                <a:spcPct val="100000"/>
              </a:lnSpc>
              <a:spcBef>
                <a:spcPts val="90"/>
              </a:spcBef>
            </a:pPr>
            <a:r>
              <a:rPr sz="2550" spc="-300" dirty="0">
                <a:solidFill>
                  <a:schemeClr val="accent6">
                    <a:lumMod val="50000"/>
                  </a:schemeClr>
                </a:solidFill>
              </a:rPr>
              <a:t>藤沢市の文化的魅力と岐阜提灯の親和性</a:t>
            </a:r>
            <a:endParaRPr sz="2550" dirty="0">
              <a:solidFill>
                <a:schemeClr val="accent6">
                  <a:lumMod val="50000"/>
                </a:schemeClr>
              </a:solidFill>
            </a:endParaRPr>
          </a:p>
        </p:txBody>
      </p:sp>
      <p:sp>
        <p:nvSpPr>
          <p:cNvPr id="4" name="object 4"/>
          <p:cNvSpPr txBox="1"/>
          <p:nvPr/>
        </p:nvSpPr>
        <p:spPr>
          <a:xfrm>
            <a:off x="4406567" y="490039"/>
            <a:ext cx="3964623" cy="262251"/>
          </a:xfrm>
          <a:prstGeom prst="rect">
            <a:avLst/>
          </a:prstGeom>
        </p:spPr>
        <p:txBody>
          <a:bodyPr vert="horz" wrap="square" lIns="0" tIns="15875" rIns="0" bIns="0" rtlCol="0">
            <a:spAutoFit/>
          </a:bodyPr>
          <a:lstStyle/>
          <a:p>
            <a:pPr marL="12700">
              <a:lnSpc>
                <a:spcPct val="100000"/>
              </a:lnSpc>
              <a:spcBef>
                <a:spcPts val="125"/>
              </a:spcBef>
            </a:pPr>
            <a:r>
              <a:rPr lang="ja-JP" altLang="en-US" sz="1600" b="1" spc="-155" dirty="0">
                <a:latin typeface="ＭＳ ゴシック" panose="020B0609070205080204" pitchFamily="49" charset="-128"/>
                <a:ea typeface="ＭＳ ゴシック" panose="020B0609070205080204" pitchFamily="49" charset="-128"/>
                <a:cs typeface="PMingLiU"/>
              </a:rPr>
              <a:t>イサム・ノグチ「</a:t>
            </a:r>
            <a:r>
              <a:rPr lang="en-US" altLang="ja-JP" sz="1600" b="1" spc="-155" dirty="0">
                <a:latin typeface="ＭＳ ゴシック" panose="020B0609070205080204" pitchFamily="49" charset="-128"/>
                <a:ea typeface="ＭＳ ゴシック" panose="020B0609070205080204" pitchFamily="49" charset="-128"/>
                <a:cs typeface="PMingLiU"/>
              </a:rPr>
              <a:t>Akari</a:t>
            </a:r>
            <a:r>
              <a:rPr lang="ja-JP" altLang="en-US" sz="1600" b="1" spc="-155" dirty="0">
                <a:latin typeface="ＭＳ ゴシック" panose="020B0609070205080204" pitchFamily="49" charset="-128"/>
                <a:ea typeface="ＭＳ ゴシック" panose="020B0609070205080204" pitchFamily="49" charset="-128"/>
                <a:cs typeface="PMingLiU"/>
              </a:rPr>
              <a:t>」展　</a:t>
            </a:r>
            <a:r>
              <a:rPr lang="en-US" altLang="ja-JP" sz="1600" b="1" spc="-155" dirty="0">
                <a:latin typeface="ＭＳ ゴシック" panose="020B0609070205080204" pitchFamily="49" charset="-128"/>
                <a:ea typeface="ＭＳ ゴシック" panose="020B0609070205080204" pitchFamily="49" charset="-128"/>
                <a:cs typeface="PMingLiU"/>
              </a:rPr>
              <a:t>in  </a:t>
            </a:r>
            <a:r>
              <a:rPr lang="ja-JP" altLang="en-US" sz="1600" b="1" spc="-155" dirty="0">
                <a:latin typeface="ＭＳ ゴシック" panose="020B0609070205080204" pitchFamily="49" charset="-128"/>
                <a:ea typeface="ＭＳ ゴシック" panose="020B0609070205080204" pitchFamily="49" charset="-128"/>
                <a:cs typeface="PMingLiU"/>
              </a:rPr>
              <a:t>藤沢への提案</a:t>
            </a:r>
            <a:endParaRPr sz="1600" b="1" dirty="0">
              <a:latin typeface="ＭＳ ゴシック" panose="020B0609070205080204" pitchFamily="49" charset="-128"/>
              <a:ea typeface="ＭＳ ゴシック" panose="020B0609070205080204" pitchFamily="49" charset="-128"/>
              <a:cs typeface="PMingLiU"/>
            </a:endParaRPr>
          </a:p>
        </p:txBody>
      </p:sp>
      <p:grpSp>
        <p:nvGrpSpPr>
          <p:cNvPr id="5" name="object 5"/>
          <p:cNvGrpSpPr/>
          <p:nvPr/>
        </p:nvGrpSpPr>
        <p:grpSpPr>
          <a:xfrm>
            <a:off x="213509" y="1039133"/>
            <a:ext cx="5657850" cy="4905375"/>
            <a:chOff x="314324" y="1209674"/>
            <a:chExt cx="5657850" cy="4905375"/>
          </a:xfrm>
        </p:grpSpPr>
        <p:pic>
          <p:nvPicPr>
            <p:cNvPr id="7" name="object 7"/>
            <p:cNvPicPr/>
            <p:nvPr/>
          </p:nvPicPr>
          <p:blipFill>
            <a:blip r:embed="rId2" cstate="print"/>
            <a:stretch>
              <a:fillRect/>
            </a:stretch>
          </p:blipFill>
          <p:spPr>
            <a:xfrm>
              <a:off x="323849" y="1219199"/>
              <a:ext cx="5638799" cy="4886324"/>
            </a:xfrm>
            <a:prstGeom prst="rect">
              <a:avLst/>
            </a:prstGeom>
          </p:spPr>
        </p:pic>
        <p:sp>
          <p:nvSpPr>
            <p:cNvPr id="8" name="object 8"/>
            <p:cNvSpPr/>
            <p:nvPr/>
          </p:nvSpPr>
          <p:spPr>
            <a:xfrm>
              <a:off x="314324" y="1209674"/>
              <a:ext cx="5657850" cy="4905375"/>
            </a:xfrm>
            <a:custGeom>
              <a:avLst/>
              <a:gdLst/>
              <a:ahLst/>
              <a:cxnLst/>
              <a:rect l="l" t="t" r="r" b="b"/>
              <a:pathLst>
                <a:path w="5657850" h="4905375">
                  <a:moveTo>
                    <a:pt x="0" y="4800599"/>
                  </a:moveTo>
                  <a:lnTo>
                    <a:pt x="0" y="104774"/>
                  </a:lnTo>
                  <a:lnTo>
                    <a:pt x="0" y="97895"/>
                  </a:lnTo>
                  <a:lnTo>
                    <a:pt x="671" y="91081"/>
                  </a:lnTo>
                  <a:lnTo>
                    <a:pt x="2013" y="84334"/>
                  </a:lnTo>
                  <a:lnTo>
                    <a:pt x="3355" y="77586"/>
                  </a:lnTo>
                  <a:lnTo>
                    <a:pt x="5342" y="71035"/>
                  </a:lnTo>
                  <a:lnTo>
                    <a:pt x="7975" y="64679"/>
                  </a:lnTo>
                  <a:lnTo>
                    <a:pt x="10608" y="58323"/>
                  </a:lnTo>
                  <a:lnTo>
                    <a:pt x="13835" y="52285"/>
                  </a:lnTo>
                  <a:lnTo>
                    <a:pt x="17657" y="46565"/>
                  </a:lnTo>
                  <a:lnTo>
                    <a:pt x="21479" y="40844"/>
                  </a:lnTo>
                  <a:lnTo>
                    <a:pt x="25823" y="35552"/>
                  </a:lnTo>
                  <a:lnTo>
                    <a:pt x="30687" y="30687"/>
                  </a:lnTo>
                  <a:lnTo>
                    <a:pt x="35552" y="25823"/>
                  </a:lnTo>
                  <a:lnTo>
                    <a:pt x="40844" y="21479"/>
                  </a:lnTo>
                  <a:lnTo>
                    <a:pt x="46565" y="17657"/>
                  </a:lnTo>
                  <a:lnTo>
                    <a:pt x="52285" y="13835"/>
                  </a:lnTo>
                  <a:lnTo>
                    <a:pt x="58323" y="10608"/>
                  </a:lnTo>
                  <a:lnTo>
                    <a:pt x="64679" y="7975"/>
                  </a:lnTo>
                  <a:lnTo>
                    <a:pt x="71035" y="5342"/>
                  </a:lnTo>
                  <a:lnTo>
                    <a:pt x="77586" y="3355"/>
                  </a:lnTo>
                  <a:lnTo>
                    <a:pt x="84334" y="2013"/>
                  </a:lnTo>
                  <a:lnTo>
                    <a:pt x="91081" y="671"/>
                  </a:lnTo>
                  <a:lnTo>
                    <a:pt x="97895" y="0"/>
                  </a:lnTo>
                  <a:lnTo>
                    <a:pt x="104774" y="0"/>
                  </a:lnTo>
                  <a:lnTo>
                    <a:pt x="5553074" y="0"/>
                  </a:lnTo>
                  <a:lnTo>
                    <a:pt x="5559953" y="0"/>
                  </a:lnTo>
                  <a:lnTo>
                    <a:pt x="5566767" y="671"/>
                  </a:lnTo>
                  <a:lnTo>
                    <a:pt x="5573514" y="2013"/>
                  </a:lnTo>
                  <a:lnTo>
                    <a:pt x="5580262" y="3355"/>
                  </a:lnTo>
                  <a:lnTo>
                    <a:pt x="5586813" y="5342"/>
                  </a:lnTo>
                  <a:lnTo>
                    <a:pt x="5593169" y="7975"/>
                  </a:lnTo>
                  <a:lnTo>
                    <a:pt x="5599525" y="10608"/>
                  </a:lnTo>
                  <a:lnTo>
                    <a:pt x="5605563" y="13835"/>
                  </a:lnTo>
                  <a:lnTo>
                    <a:pt x="5636368" y="40844"/>
                  </a:lnTo>
                  <a:lnTo>
                    <a:pt x="5640190" y="46565"/>
                  </a:lnTo>
                  <a:lnTo>
                    <a:pt x="5644013" y="52285"/>
                  </a:lnTo>
                  <a:lnTo>
                    <a:pt x="5647240" y="58323"/>
                  </a:lnTo>
                  <a:lnTo>
                    <a:pt x="5649873" y="64679"/>
                  </a:lnTo>
                  <a:lnTo>
                    <a:pt x="5652506" y="71035"/>
                  </a:lnTo>
                  <a:lnTo>
                    <a:pt x="5654493" y="77586"/>
                  </a:lnTo>
                  <a:lnTo>
                    <a:pt x="5655836" y="84334"/>
                  </a:lnTo>
                  <a:lnTo>
                    <a:pt x="5657178" y="91081"/>
                  </a:lnTo>
                  <a:lnTo>
                    <a:pt x="5657849" y="97895"/>
                  </a:lnTo>
                  <a:lnTo>
                    <a:pt x="5657849" y="104774"/>
                  </a:lnTo>
                  <a:lnTo>
                    <a:pt x="5657849" y="4800599"/>
                  </a:lnTo>
                  <a:lnTo>
                    <a:pt x="5657849" y="4807478"/>
                  </a:lnTo>
                  <a:lnTo>
                    <a:pt x="5657178" y="4814292"/>
                  </a:lnTo>
                  <a:lnTo>
                    <a:pt x="5655836" y="4821039"/>
                  </a:lnTo>
                  <a:lnTo>
                    <a:pt x="5654493" y="4827787"/>
                  </a:lnTo>
                  <a:lnTo>
                    <a:pt x="5652506" y="4834338"/>
                  </a:lnTo>
                  <a:lnTo>
                    <a:pt x="5649873" y="4840694"/>
                  </a:lnTo>
                  <a:lnTo>
                    <a:pt x="5647240" y="4847050"/>
                  </a:lnTo>
                  <a:lnTo>
                    <a:pt x="5622295" y="4879550"/>
                  </a:lnTo>
                  <a:lnTo>
                    <a:pt x="5593169" y="4897398"/>
                  </a:lnTo>
                  <a:lnTo>
                    <a:pt x="5586813" y="4900031"/>
                  </a:lnTo>
                  <a:lnTo>
                    <a:pt x="5580262" y="4902018"/>
                  </a:lnTo>
                  <a:lnTo>
                    <a:pt x="5573514" y="4903360"/>
                  </a:lnTo>
                  <a:lnTo>
                    <a:pt x="5566767" y="4904703"/>
                  </a:lnTo>
                  <a:lnTo>
                    <a:pt x="5559953" y="4905374"/>
                  </a:lnTo>
                  <a:lnTo>
                    <a:pt x="5553074" y="4905374"/>
                  </a:lnTo>
                  <a:lnTo>
                    <a:pt x="104774" y="4905374"/>
                  </a:lnTo>
                  <a:lnTo>
                    <a:pt x="64679" y="4897398"/>
                  </a:lnTo>
                  <a:lnTo>
                    <a:pt x="58323" y="4894765"/>
                  </a:lnTo>
                  <a:lnTo>
                    <a:pt x="25823" y="4869821"/>
                  </a:lnTo>
                  <a:lnTo>
                    <a:pt x="7975" y="4840694"/>
                  </a:lnTo>
                  <a:lnTo>
                    <a:pt x="5342" y="4834338"/>
                  </a:lnTo>
                  <a:lnTo>
                    <a:pt x="3355" y="4827787"/>
                  </a:lnTo>
                  <a:lnTo>
                    <a:pt x="2013" y="4821039"/>
                  </a:lnTo>
                  <a:lnTo>
                    <a:pt x="671" y="4814292"/>
                  </a:lnTo>
                  <a:lnTo>
                    <a:pt x="0" y="4807478"/>
                  </a:lnTo>
                  <a:lnTo>
                    <a:pt x="0" y="4800599"/>
                  </a:lnTo>
                  <a:close/>
                </a:path>
              </a:pathLst>
            </a:custGeom>
            <a:ln w="19049">
              <a:solidFill>
                <a:srgbClr val="0187D0"/>
              </a:solidFill>
            </a:ln>
          </p:spPr>
          <p:txBody>
            <a:bodyPr wrap="square" lIns="0" tIns="0" rIns="0" bIns="0" rtlCol="0"/>
            <a:lstStyle/>
            <a:p>
              <a:endParaRPr/>
            </a:p>
          </p:txBody>
        </p:sp>
        <p:sp>
          <p:nvSpPr>
            <p:cNvPr id="9" name="object 9"/>
            <p:cNvSpPr/>
            <p:nvPr/>
          </p:nvSpPr>
          <p:spPr>
            <a:xfrm>
              <a:off x="514337" y="1828811"/>
              <a:ext cx="5257800" cy="4086225"/>
            </a:xfrm>
            <a:custGeom>
              <a:avLst/>
              <a:gdLst/>
              <a:ahLst/>
              <a:cxnLst/>
              <a:rect l="l" t="t" r="r" b="b"/>
              <a:pathLst>
                <a:path w="5257800" h="4086225">
                  <a:moveTo>
                    <a:pt x="5257800" y="2871546"/>
                  </a:moveTo>
                  <a:lnTo>
                    <a:pt x="5242179" y="2830042"/>
                  </a:lnTo>
                  <a:lnTo>
                    <a:pt x="5206149" y="2804223"/>
                  </a:lnTo>
                  <a:lnTo>
                    <a:pt x="5186604" y="2800350"/>
                  </a:lnTo>
                  <a:lnTo>
                    <a:pt x="71208" y="2800350"/>
                  </a:lnTo>
                  <a:lnTo>
                    <a:pt x="29705" y="2815971"/>
                  </a:lnTo>
                  <a:lnTo>
                    <a:pt x="3886" y="2852001"/>
                  </a:lnTo>
                  <a:lnTo>
                    <a:pt x="0" y="2871546"/>
                  </a:lnTo>
                  <a:lnTo>
                    <a:pt x="0" y="4010025"/>
                  </a:lnTo>
                  <a:lnTo>
                    <a:pt x="0" y="4015016"/>
                  </a:lnTo>
                  <a:lnTo>
                    <a:pt x="15633" y="4056507"/>
                  </a:lnTo>
                  <a:lnTo>
                    <a:pt x="51663" y="4082326"/>
                  </a:lnTo>
                  <a:lnTo>
                    <a:pt x="71208" y="4086225"/>
                  </a:lnTo>
                  <a:lnTo>
                    <a:pt x="5186604" y="4086225"/>
                  </a:lnTo>
                  <a:lnTo>
                    <a:pt x="5228094" y="4070591"/>
                  </a:lnTo>
                  <a:lnTo>
                    <a:pt x="5253914" y="4034561"/>
                  </a:lnTo>
                  <a:lnTo>
                    <a:pt x="5257800" y="4015016"/>
                  </a:lnTo>
                  <a:lnTo>
                    <a:pt x="5257800" y="2871546"/>
                  </a:lnTo>
                  <a:close/>
                </a:path>
                <a:path w="5257800" h="4086225">
                  <a:moveTo>
                    <a:pt x="5257800" y="1471371"/>
                  </a:moveTo>
                  <a:lnTo>
                    <a:pt x="5242179" y="1429880"/>
                  </a:lnTo>
                  <a:lnTo>
                    <a:pt x="5206149" y="1404048"/>
                  </a:lnTo>
                  <a:lnTo>
                    <a:pt x="5186604" y="1400175"/>
                  </a:lnTo>
                  <a:lnTo>
                    <a:pt x="71208" y="1400175"/>
                  </a:lnTo>
                  <a:lnTo>
                    <a:pt x="29705" y="1415796"/>
                  </a:lnTo>
                  <a:lnTo>
                    <a:pt x="3886" y="1451825"/>
                  </a:lnTo>
                  <a:lnTo>
                    <a:pt x="0" y="1471371"/>
                  </a:lnTo>
                  <a:lnTo>
                    <a:pt x="0" y="2609850"/>
                  </a:lnTo>
                  <a:lnTo>
                    <a:pt x="0" y="2614841"/>
                  </a:lnTo>
                  <a:lnTo>
                    <a:pt x="15633" y="2656332"/>
                  </a:lnTo>
                  <a:lnTo>
                    <a:pt x="51663" y="2682151"/>
                  </a:lnTo>
                  <a:lnTo>
                    <a:pt x="71208" y="2686037"/>
                  </a:lnTo>
                  <a:lnTo>
                    <a:pt x="5186604" y="2686037"/>
                  </a:lnTo>
                  <a:lnTo>
                    <a:pt x="5228094" y="2670416"/>
                  </a:lnTo>
                  <a:lnTo>
                    <a:pt x="5253914" y="2634386"/>
                  </a:lnTo>
                  <a:lnTo>
                    <a:pt x="5257800" y="2614841"/>
                  </a:lnTo>
                  <a:lnTo>
                    <a:pt x="5257800" y="1471371"/>
                  </a:lnTo>
                  <a:close/>
                </a:path>
                <a:path w="5257800" h="4086225">
                  <a:moveTo>
                    <a:pt x="5257800" y="71196"/>
                  </a:moveTo>
                  <a:lnTo>
                    <a:pt x="5242179" y="29705"/>
                  </a:lnTo>
                  <a:lnTo>
                    <a:pt x="5206149" y="3873"/>
                  </a:lnTo>
                  <a:lnTo>
                    <a:pt x="5186604" y="0"/>
                  </a:lnTo>
                  <a:lnTo>
                    <a:pt x="71208" y="0"/>
                  </a:lnTo>
                  <a:lnTo>
                    <a:pt x="29705" y="15621"/>
                  </a:lnTo>
                  <a:lnTo>
                    <a:pt x="3886" y="51650"/>
                  </a:lnTo>
                  <a:lnTo>
                    <a:pt x="0" y="71196"/>
                  </a:lnTo>
                  <a:lnTo>
                    <a:pt x="0" y="1209675"/>
                  </a:lnTo>
                  <a:lnTo>
                    <a:pt x="0" y="1214666"/>
                  </a:lnTo>
                  <a:lnTo>
                    <a:pt x="15633" y="1256157"/>
                  </a:lnTo>
                  <a:lnTo>
                    <a:pt x="51663" y="1281988"/>
                  </a:lnTo>
                  <a:lnTo>
                    <a:pt x="71208" y="1285875"/>
                  </a:lnTo>
                  <a:lnTo>
                    <a:pt x="5186604" y="1285875"/>
                  </a:lnTo>
                  <a:lnTo>
                    <a:pt x="5228094" y="1270241"/>
                  </a:lnTo>
                  <a:lnTo>
                    <a:pt x="5253914" y="1234211"/>
                  </a:lnTo>
                  <a:lnTo>
                    <a:pt x="5257800" y="1214666"/>
                  </a:lnTo>
                  <a:lnTo>
                    <a:pt x="5257800" y="71196"/>
                  </a:lnTo>
                  <a:close/>
                </a:path>
              </a:pathLst>
            </a:custGeom>
            <a:solidFill>
              <a:srgbClr val="FFFFFF">
                <a:alpha val="59999"/>
              </a:srgbClr>
            </a:solidFill>
          </p:spPr>
          <p:txBody>
            <a:bodyPr wrap="square" lIns="0" tIns="0" rIns="0" bIns="0" rtlCol="0"/>
            <a:lstStyle/>
            <a:p>
              <a:endParaRPr dirty="0"/>
            </a:p>
          </p:txBody>
        </p:sp>
        <p:sp>
          <p:nvSpPr>
            <p:cNvPr id="10" name="object 10"/>
            <p:cNvSpPr/>
            <p:nvPr/>
          </p:nvSpPr>
          <p:spPr>
            <a:xfrm>
              <a:off x="514349" y="1428749"/>
              <a:ext cx="285750" cy="228600"/>
            </a:xfrm>
            <a:custGeom>
              <a:avLst/>
              <a:gdLst/>
              <a:ahLst/>
              <a:cxnLst/>
              <a:rect l="l" t="t" r="r" b="b"/>
              <a:pathLst>
                <a:path w="285750" h="228600">
                  <a:moveTo>
                    <a:pt x="50006" y="42862"/>
                  </a:moveTo>
                  <a:lnTo>
                    <a:pt x="28575" y="42862"/>
                  </a:lnTo>
                  <a:lnTo>
                    <a:pt x="28575" y="4777"/>
                  </a:lnTo>
                  <a:lnTo>
                    <a:pt x="33352" y="0"/>
                  </a:lnTo>
                  <a:lnTo>
                    <a:pt x="45228" y="0"/>
                  </a:lnTo>
                  <a:lnTo>
                    <a:pt x="50006" y="4777"/>
                  </a:lnTo>
                  <a:lnTo>
                    <a:pt x="50006" y="42862"/>
                  </a:lnTo>
                  <a:close/>
                </a:path>
                <a:path w="285750" h="228600">
                  <a:moveTo>
                    <a:pt x="100012" y="42862"/>
                  </a:moveTo>
                  <a:lnTo>
                    <a:pt x="78581" y="42862"/>
                  </a:lnTo>
                  <a:lnTo>
                    <a:pt x="78581" y="4777"/>
                  </a:lnTo>
                  <a:lnTo>
                    <a:pt x="83358" y="0"/>
                  </a:lnTo>
                  <a:lnTo>
                    <a:pt x="95235" y="0"/>
                  </a:lnTo>
                  <a:lnTo>
                    <a:pt x="100012" y="4777"/>
                  </a:lnTo>
                  <a:lnTo>
                    <a:pt x="100012" y="42862"/>
                  </a:lnTo>
                  <a:close/>
                </a:path>
                <a:path w="285750" h="228600">
                  <a:moveTo>
                    <a:pt x="264318" y="228600"/>
                  </a:moveTo>
                  <a:lnTo>
                    <a:pt x="21431" y="228600"/>
                  </a:lnTo>
                  <a:lnTo>
                    <a:pt x="13091" y="226915"/>
                  </a:lnTo>
                  <a:lnTo>
                    <a:pt x="6278" y="222321"/>
                  </a:lnTo>
                  <a:lnTo>
                    <a:pt x="1684" y="215508"/>
                  </a:lnTo>
                  <a:lnTo>
                    <a:pt x="0" y="207168"/>
                  </a:lnTo>
                  <a:lnTo>
                    <a:pt x="0" y="64293"/>
                  </a:lnTo>
                  <a:lnTo>
                    <a:pt x="1684" y="55953"/>
                  </a:lnTo>
                  <a:lnTo>
                    <a:pt x="6278" y="49141"/>
                  </a:lnTo>
                  <a:lnTo>
                    <a:pt x="13091" y="44547"/>
                  </a:lnTo>
                  <a:lnTo>
                    <a:pt x="21431" y="42862"/>
                  </a:lnTo>
                  <a:lnTo>
                    <a:pt x="128587" y="42862"/>
                  </a:lnTo>
                  <a:lnTo>
                    <a:pt x="128587" y="21431"/>
                  </a:lnTo>
                  <a:lnTo>
                    <a:pt x="130272" y="13091"/>
                  </a:lnTo>
                  <a:lnTo>
                    <a:pt x="134866" y="6278"/>
                  </a:lnTo>
                  <a:lnTo>
                    <a:pt x="141678" y="1684"/>
                  </a:lnTo>
                  <a:lnTo>
                    <a:pt x="150018" y="0"/>
                  </a:lnTo>
                  <a:lnTo>
                    <a:pt x="192881" y="0"/>
                  </a:lnTo>
                  <a:lnTo>
                    <a:pt x="201221" y="1684"/>
                  </a:lnTo>
                  <a:lnTo>
                    <a:pt x="208033" y="6278"/>
                  </a:lnTo>
                  <a:lnTo>
                    <a:pt x="212627" y="13091"/>
                  </a:lnTo>
                  <a:lnTo>
                    <a:pt x="214312" y="21431"/>
                  </a:lnTo>
                  <a:lnTo>
                    <a:pt x="214312" y="28575"/>
                  </a:lnTo>
                  <a:lnTo>
                    <a:pt x="160377" y="28575"/>
                  </a:lnTo>
                  <a:lnTo>
                    <a:pt x="157162" y="31789"/>
                  </a:lnTo>
                  <a:lnTo>
                    <a:pt x="157162" y="53935"/>
                  </a:lnTo>
                  <a:lnTo>
                    <a:pt x="160377" y="57150"/>
                  </a:lnTo>
                  <a:lnTo>
                    <a:pt x="214312" y="57150"/>
                  </a:lnTo>
                  <a:lnTo>
                    <a:pt x="214312" y="71437"/>
                  </a:lnTo>
                  <a:lnTo>
                    <a:pt x="31789" y="71437"/>
                  </a:lnTo>
                  <a:lnTo>
                    <a:pt x="28575" y="74652"/>
                  </a:lnTo>
                  <a:lnTo>
                    <a:pt x="28575" y="96797"/>
                  </a:lnTo>
                  <a:lnTo>
                    <a:pt x="31789" y="100012"/>
                  </a:lnTo>
                  <a:lnTo>
                    <a:pt x="284306" y="100012"/>
                  </a:lnTo>
                  <a:lnTo>
                    <a:pt x="285750" y="107156"/>
                  </a:lnTo>
                  <a:lnTo>
                    <a:pt x="285750" y="114300"/>
                  </a:lnTo>
                  <a:lnTo>
                    <a:pt x="31789" y="114300"/>
                  </a:lnTo>
                  <a:lnTo>
                    <a:pt x="28575" y="117514"/>
                  </a:lnTo>
                  <a:lnTo>
                    <a:pt x="28575" y="139660"/>
                  </a:lnTo>
                  <a:lnTo>
                    <a:pt x="31789" y="142875"/>
                  </a:lnTo>
                  <a:lnTo>
                    <a:pt x="285750" y="142875"/>
                  </a:lnTo>
                  <a:lnTo>
                    <a:pt x="285750" y="157162"/>
                  </a:lnTo>
                  <a:lnTo>
                    <a:pt x="31789" y="157162"/>
                  </a:lnTo>
                  <a:lnTo>
                    <a:pt x="28575" y="160377"/>
                  </a:lnTo>
                  <a:lnTo>
                    <a:pt x="28575" y="182522"/>
                  </a:lnTo>
                  <a:lnTo>
                    <a:pt x="31789" y="185737"/>
                  </a:lnTo>
                  <a:lnTo>
                    <a:pt x="285750" y="185737"/>
                  </a:lnTo>
                  <a:lnTo>
                    <a:pt x="285750" y="207168"/>
                  </a:lnTo>
                  <a:lnTo>
                    <a:pt x="284065" y="215508"/>
                  </a:lnTo>
                  <a:lnTo>
                    <a:pt x="279471" y="222321"/>
                  </a:lnTo>
                  <a:lnTo>
                    <a:pt x="272658" y="226915"/>
                  </a:lnTo>
                  <a:lnTo>
                    <a:pt x="264318" y="228600"/>
                  </a:lnTo>
                  <a:close/>
                </a:path>
                <a:path w="285750" h="228600">
                  <a:moveTo>
                    <a:pt x="214312" y="57150"/>
                  </a:moveTo>
                  <a:lnTo>
                    <a:pt x="182522" y="57150"/>
                  </a:lnTo>
                  <a:lnTo>
                    <a:pt x="185737" y="53935"/>
                  </a:lnTo>
                  <a:lnTo>
                    <a:pt x="185737" y="31789"/>
                  </a:lnTo>
                  <a:lnTo>
                    <a:pt x="182522" y="28575"/>
                  </a:lnTo>
                  <a:lnTo>
                    <a:pt x="214312" y="28575"/>
                  </a:lnTo>
                  <a:lnTo>
                    <a:pt x="214312" y="57150"/>
                  </a:lnTo>
                  <a:close/>
                </a:path>
                <a:path w="285750" h="228600">
                  <a:moveTo>
                    <a:pt x="88939" y="100012"/>
                  </a:moveTo>
                  <a:lnTo>
                    <a:pt x="53935" y="100012"/>
                  </a:lnTo>
                  <a:lnTo>
                    <a:pt x="57150" y="96797"/>
                  </a:lnTo>
                  <a:lnTo>
                    <a:pt x="57150" y="74652"/>
                  </a:lnTo>
                  <a:lnTo>
                    <a:pt x="53935" y="71437"/>
                  </a:lnTo>
                  <a:lnTo>
                    <a:pt x="88939" y="71437"/>
                  </a:lnTo>
                  <a:lnTo>
                    <a:pt x="85725" y="74652"/>
                  </a:lnTo>
                  <a:lnTo>
                    <a:pt x="85725" y="96797"/>
                  </a:lnTo>
                  <a:lnTo>
                    <a:pt x="88939" y="100012"/>
                  </a:lnTo>
                  <a:close/>
                </a:path>
                <a:path w="285750" h="228600">
                  <a:moveTo>
                    <a:pt x="160377" y="100012"/>
                  </a:moveTo>
                  <a:lnTo>
                    <a:pt x="111085" y="100012"/>
                  </a:lnTo>
                  <a:lnTo>
                    <a:pt x="114300" y="96797"/>
                  </a:lnTo>
                  <a:lnTo>
                    <a:pt x="114300" y="74652"/>
                  </a:lnTo>
                  <a:lnTo>
                    <a:pt x="111085" y="71437"/>
                  </a:lnTo>
                  <a:lnTo>
                    <a:pt x="160377" y="71437"/>
                  </a:lnTo>
                  <a:lnTo>
                    <a:pt x="157162" y="74652"/>
                  </a:lnTo>
                  <a:lnTo>
                    <a:pt x="157162" y="96797"/>
                  </a:lnTo>
                  <a:lnTo>
                    <a:pt x="160377" y="100012"/>
                  </a:lnTo>
                  <a:close/>
                </a:path>
                <a:path w="285750" h="228600">
                  <a:moveTo>
                    <a:pt x="284306" y="100012"/>
                  </a:moveTo>
                  <a:lnTo>
                    <a:pt x="182522" y="100012"/>
                  </a:lnTo>
                  <a:lnTo>
                    <a:pt x="185737" y="96797"/>
                  </a:lnTo>
                  <a:lnTo>
                    <a:pt x="185737" y="74652"/>
                  </a:lnTo>
                  <a:lnTo>
                    <a:pt x="182522" y="71437"/>
                  </a:lnTo>
                  <a:lnTo>
                    <a:pt x="214312" y="71437"/>
                  </a:lnTo>
                  <a:lnTo>
                    <a:pt x="214312" y="85725"/>
                  </a:lnTo>
                  <a:lnTo>
                    <a:pt x="264318" y="85725"/>
                  </a:lnTo>
                  <a:lnTo>
                    <a:pt x="272658" y="87409"/>
                  </a:lnTo>
                  <a:lnTo>
                    <a:pt x="279471" y="92003"/>
                  </a:lnTo>
                  <a:lnTo>
                    <a:pt x="284065" y="98816"/>
                  </a:lnTo>
                  <a:lnTo>
                    <a:pt x="284306" y="100012"/>
                  </a:lnTo>
                  <a:close/>
                </a:path>
                <a:path w="285750" h="228600">
                  <a:moveTo>
                    <a:pt x="88939" y="142875"/>
                  </a:moveTo>
                  <a:lnTo>
                    <a:pt x="53935" y="142875"/>
                  </a:lnTo>
                  <a:lnTo>
                    <a:pt x="57150" y="139660"/>
                  </a:lnTo>
                  <a:lnTo>
                    <a:pt x="57150" y="117514"/>
                  </a:lnTo>
                  <a:lnTo>
                    <a:pt x="53935" y="114300"/>
                  </a:lnTo>
                  <a:lnTo>
                    <a:pt x="88939" y="114300"/>
                  </a:lnTo>
                  <a:lnTo>
                    <a:pt x="85725" y="117514"/>
                  </a:lnTo>
                  <a:lnTo>
                    <a:pt x="85725" y="139660"/>
                  </a:lnTo>
                  <a:lnTo>
                    <a:pt x="88939" y="142875"/>
                  </a:lnTo>
                  <a:close/>
                </a:path>
                <a:path w="285750" h="228600">
                  <a:moveTo>
                    <a:pt x="160377" y="142875"/>
                  </a:moveTo>
                  <a:lnTo>
                    <a:pt x="111085" y="142875"/>
                  </a:lnTo>
                  <a:lnTo>
                    <a:pt x="114300" y="139660"/>
                  </a:lnTo>
                  <a:lnTo>
                    <a:pt x="114300" y="117514"/>
                  </a:lnTo>
                  <a:lnTo>
                    <a:pt x="111085" y="114300"/>
                  </a:lnTo>
                  <a:lnTo>
                    <a:pt x="160377" y="114300"/>
                  </a:lnTo>
                  <a:lnTo>
                    <a:pt x="157162" y="117514"/>
                  </a:lnTo>
                  <a:lnTo>
                    <a:pt x="157162" y="139660"/>
                  </a:lnTo>
                  <a:lnTo>
                    <a:pt x="160377" y="142875"/>
                  </a:lnTo>
                  <a:close/>
                </a:path>
                <a:path w="285750" h="228600">
                  <a:moveTo>
                    <a:pt x="231814" y="142875"/>
                  </a:moveTo>
                  <a:lnTo>
                    <a:pt x="182522" y="142875"/>
                  </a:lnTo>
                  <a:lnTo>
                    <a:pt x="185737" y="139660"/>
                  </a:lnTo>
                  <a:lnTo>
                    <a:pt x="185737" y="117514"/>
                  </a:lnTo>
                  <a:lnTo>
                    <a:pt x="182522" y="114300"/>
                  </a:lnTo>
                  <a:lnTo>
                    <a:pt x="231814" y="114300"/>
                  </a:lnTo>
                  <a:lnTo>
                    <a:pt x="228600" y="117514"/>
                  </a:lnTo>
                  <a:lnTo>
                    <a:pt x="228600" y="139660"/>
                  </a:lnTo>
                  <a:lnTo>
                    <a:pt x="231814" y="142875"/>
                  </a:lnTo>
                  <a:close/>
                </a:path>
                <a:path w="285750" h="228600">
                  <a:moveTo>
                    <a:pt x="285750" y="142875"/>
                  </a:moveTo>
                  <a:lnTo>
                    <a:pt x="253960" y="142875"/>
                  </a:lnTo>
                  <a:lnTo>
                    <a:pt x="257175" y="139660"/>
                  </a:lnTo>
                  <a:lnTo>
                    <a:pt x="257175" y="117514"/>
                  </a:lnTo>
                  <a:lnTo>
                    <a:pt x="253960" y="114300"/>
                  </a:lnTo>
                  <a:lnTo>
                    <a:pt x="285750" y="114300"/>
                  </a:lnTo>
                  <a:lnTo>
                    <a:pt x="285750" y="142875"/>
                  </a:lnTo>
                  <a:close/>
                </a:path>
                <a:path w="285750" h="228600">
                  <a:moveTo>
                    <a:pt x="88939" y="185737"/>
                  </a:moveTo>
                  <a:lnTo>
                    <a:pt x="53935" y="185737"/>
                  </a:lnTo>
                  <a:lnTo>
                    <a:pt x="57150" y="182522"/>
                  </a:lnTo>
                  <a:lnTo>
                    <a:pt x="57150" y="160377"/>
                  </a:lnTo>
                  <a:lnTo>
                    <a:pt x="53935" y="157162"/>
                  </a:lnTo>
                  <a:lnTo>
                    <a:pt x="88939" y="157162"/>
                  </a:lnTo>
                  <a:lnTo>
                    <a:pt x="85725" y="160377"/>
                  </a:lnTo>
                  <a:lnTo>
                    <a:pt x="85725" y="182522"/>
                  </a:lnTo>
                  <a:lnTo>
                    <a:pt x="88939" y="185737"/>
                  </a:lnTo>
                  <a:close/>
                </a:path>
                <a:path w="285750" h="228600">
                  <a:moveTo>
                    <a:pt x="231814" y="185737"/>
                  </a:moveTo>
                  <a:lnTo>
                    <a:pt x="111085" y="185737"/>
                  </a:lnTo>
                  <a:lnTo>
                    <a:pt x="114300" y="182522"/>
                  </a:lnTo>
                  <a:lnTo>
                    <a:pt x="114300" y="160377"/>
                  </a:lnTo>
                  <a:lnTo>
                    <a:pt x="111085" y="157162"/>
                  </a:lnTo>
                  <a:lnTo>
                    <a:pt x="231814" y="157162"/>
                  </a:lnTo>
                  <a:lnTo>
                    <a:pt x="228600" y="160377"/>
                  </a:lnTo>
                  <a:lnTo>
                    <a:pt x="228600" y="182522"/>
                  </a:lnTo>
                  <a:lnTo>
                    <a:pt x="231814" y="185737"/>
                  </a:lnTo>
                  <a:close/>
                </a:path>
                <a:path w="285750" h="228600">
                  <a:moveTo>
                    <a:pt x="285750" y="185737"/>
                  </a:moveTo>
                  <a:lnTo>
                    <a:pt x="253960" y="185737"/>
                  </a:lnTo>
                  <a:lnTo>
                    <a:pt x="257175" y="182522"/>
                  </a:lnTo>
                  <a:lnTo>
                    <a:pt x="257175" y="160377"/>
                  </a:lnTo>
                  <a:lnTo>
                    <a:pt x="253960" y="157162"/>
                  </a:lnTo>
                  <a:lnTo>
                    <a:pt x="285750" y="157162"/>
                  </a:lnTo>
                  <a:lnTo>
                    <a:pt x="285750" y="185737"/>
                  </a:lnTo>
                  <a:close/>
                </a:path>
              </a:pathLst>
            </a:custGeom>
            <a:solidFill>
              <a:srgbClr val="2562EB"/>
            </a:solidFill>
          </p:spPr>
          <p:txBody>
            <a:bodyPr wrap="square" lIns="0" tIns="0" rIns="0" bIns="0" rtlCol="0"/>
            <a:lstStyle/>
            <a:p>
              <a:endParaRPr/>
            </a:p>
          </p:txBody>
        </p:sp>
      </p:grpSp>
      <p:sp>
        <p:nvSpPr>
          <p:cNvPr id="11" name="object 11"/>
          <p:cNvSpPr txBox="1"/>
          <p:nvPr/>
        </p:nvSpPr>
        <p:spPr>
          <a:xfrm>
            <a:off x="901700" y="1391285"/>
            <a:ext cx="1739900" cy="283845"/>
          </a:xfrm>
          <a:prstGeom prst="rect">
            <a:avLst/>
          </a:prstGeom>
        </p:spPr>
        <p:txBody>
          <a:bodyPr vert="horz" wrap="square" lIns="0" tIns="12065" rIns="0" bIns="0" rtlCol="0">
            <a:spAutoFit/>
          </a:bodyPr>
          <a:lstStyle/>
          <a:p>
            <a:pPr marL="12700">
              <a:lnSpc>
                <a:spcPct val="100000"/>
              </a:lnSpc>
              <a:spcBef>
                <a:spcPts val="95"/>
              </a:spcBef>
            </a:pPr>
            <a:r>
              <a:rPr lang="ja-JP" altLang="en-US" sz="1700" b="1" spc="-204" dirty="0">
                <a:solidFill>
                  <a:srgbClr val="1D3A8A"/>
                </a:solidFill>
                <a:latin typeface="UD Digi Kyokasho NK-B"/>
                <a:cs typeface="UD Digi Kyokasho NK-B"/>
              </a:rPr>
              <a:t>会場候補</a:t>
            </a:r>
            <a:endParaRPr sz="1700" dirty="0">
              <a:latin typeface="UD Digi Kyokasho NK-B"/>
              <a:cs typeface="UD Digi Kyokasho NK-B"/>
            </a:endParaRPr>
          </a:p>
        </p:txBody>
      </p:sp>
      <p:sp>
        <p:nvSpPr>
          <p:cNvPr id="16" name="object 16"/>
          <p:cNvSpPr txBox="1"/>
          <p:nvPr/>
        </p:nvSpPr>
        <p:spPr>
          <a:xfrm>
            <a:off x="703710" y="1883918"/>
            <a:ext cx="2690176" cy="232756"/>
          </a:xfrm>
          <a:prstGeom prst="rect">
            <a:avLst/>
          </a:prstGeom>
        </p:spPr>
        <p:txBody>
          <a:bodyPr vert="horz" wrap="square" lIns="0" tIns="17145" rIns="0" bIns="0" rtlCol="0">
            <a:spAutoFit/>
          </a:bodyPr>
          <a:lstStyle/>
          <a:p>
            <a:pPr marL="12700">
              <a:lnSpc>
                <a:spcPct val="100000"/>
              </a:lnSpc>
              <a:spcBef>
                <a:spcPts val="135"/>
              </a:spcBef>
            </a:pPr>
            <a:r>
              <a:rPr lang="ja-JP" altLang="en-US" sz="1400" b="1" spc="-60" dirty="0">
                <a:solidFill>
                  <a:srgbClr val="1D3A8A"/>
                </a:solidFill>
                <a:latin typeface="UD Digi Kyokasho NK-B"/>
                <a:cs typeface="UD Digi Kyokasho NK-B"/>
              </a:rPr>
              <a:t>藤沢市アートスペース（</a:t>
            </a:r>
            <a:r>
              <a:rPr lang="en-US" altLang="ja-JP" sz="1400" b="1" spc="-60" dirty="0">
                <a:solidFill>
                  <a:srgbClr val="1D3A8A"/>
                </a:solidFill>
                <a:latin typeface="UD Digi Kyokasho NK-B"/>
                <a:cs typeface="UD Digi Kyokasho NK-B"/>
              </a:rPr>
              <a:t>FAS)</a:t>
            </a:r>
            <a:endParaRPr sz="1400" dirty="0">
              <a:latin typeface="UD Digi Kyokasho NK-B"/>
              <a:cs typeface="UD Digi Kyokasho NK-B"/>
            </a:endParaRPr>
          </a:p>
        </p:txBody>
      </p:sp>
      <p:sp>
        <p:nvSpPr>
          <p:cNvPr id="17" name="object 17"/>
          <p:cNvSpPr txBox="1"/>
          <p:nvPr/>
        </p:nvSpPr>
        <p:spPr>
          <a:xfrm>
            <a:off x="615949" y="2175306"/>
            <a:ext cx="2538095" cy="530273"/>
          </a:xfrm>
          <a:prstGeom prst="rect">
            <a:avLst/>
          </a:prstGeom>
        </p:spPr>
        <p:txBody>
          <a:bodyPr vert="horz" wrap="square" lIns="0" tIns="50165" rIns="0" bIns="0" rtlCol="0">
            <a:spAutoFit/>
          </a:bodyPr>
          <a:lstStyle/>
          <a:p>
            <a:pPr marL="12700">
              <a:lnSpc>
                <a:spcPct val="100000"/>
              </a:lnSpc>
              <a:spcBef>
                <a:spcPts val="395"/>
              </a:spcBef>
            </a:pPr>
            <a:endParaRPr sz="1000" dirty="0">
              <a:latin typeface="PMingLiU"/>
              <a:cs typeface="PMingLiU"/>
            </a:endParaRPr>
          </a:p>
          <a:p>
            <a:pPr>
              <a:lnSpc>
                <a:spcPct val="100000"/>
              </a:lnSpc>
              <a:spcBef>
                <a:spcPts val="204"/>
              </a:spcBef>
            </a:pPr>
            <a:endParaRPr sz="900" dirty="0">
              <a:latin typeface="PMingLiU"/>
              <a:cs typeface="PMingLiU"/>
            </a:endParaRPr>
          </a:p>
          <a:p>
            <a:pPr marL="145415">
              <a:lnSpc>
                <a:spcPct val="100000"/>
              </a:lnSpc>
              <a:tabLst>
                <a:tab pos="1056005" algn="l"/>
              </a:tabLst>
            </a:pPr>
            <a:endParaRPr sz="1050" dirty="0">
              <a:latin typeface="Yu Mincho Demibold"/>
              <a:cs typeface="Yu Mincho Demibold"/>
            </a:endParaRPr>
          </a:p>
        </p:txBody>
      </p:sp>
      <p:sp>
        <p:nvSpPr>
          <p:cNvPr id="22" name="object 22"/>
          <p:cNvSpPr txBox="1"/>
          <p:nvPr/>
        </p:nvSpPr>
        <p:spPr>
          <a:xfrm>
            <a:off x="712629" y="3245288"/>
            <a:ext cx="3700845" cy="232756"/>
          </a:xfrm>
          <a:prstGeom prst="rect">
            <a:avLst/>
          </a:prstGeom>
        </p:spPr>
        <p:txBody>
          <a:bodyPr vert="horz" wrap="square" lIns="0" tIns="17145" rIns="0" bIns="0" rtlCol="0">
            <a:spAutoFit/>
          </a:bodyPr>
          <a:lstStyle/>
          <a:p>
            <a:pPr marL="12700">
              <a:lnSpc>
                <a:spcPct val="100000"/>
              </a:lnSpc>
              <a:spcBef>
                <a:spcPts val="135"/>
              </a:spcBef>
            </a:pPr>
            <a:r>
              <a:rPr lang="ja-JP" altLang="en-US" sz="1400" dirty="0">
                <a:solidFill>
                  <a:schemeClr val="tx2">
                    <a:lumMod val="75000"/>
                  </a:schemeClr>
                </a:solidFill>
                <a:latin typeface="UD Digi Kyokasho NK-B"/>
                <a:cs typeface="UD Digi Kyokasho NK-B"/>
              </a:rPr>
              <a:t>えのすぱ別館通路（現在は中国提灯の展示）</a:t>
            </a:r>
            <a:endParaRPr sz="1400" dirty="0">
              <a:solidFill>
                <a:schemeClr val="tx2">
                  <a:lumMod val="75000"/>
                </a:schemeClr>
              </a:solidFill>
              <a:latin typeface="UD Digi Kyokasho NK-B"/>
              <a:cs typeface="UD Digi Kyokasho NK-B"/>
            </a:endParaRPr>
          </a:p>
        </p:txBody>
      </p:sp>
      <p:sp>
        <p:nvSpPr>
          <p:cNvPr id="23" name="object 23"/>
          <p:cNvSpPr txBox="1"/>
          <p:nvPr/>
        </p:nvSpPr>
        <p:spPr>
          <a:xfrm>
            <a:off x="-815659" y="6422649"/>
            <a:ext cx="2649220" cy="530273"/>
          </a:xfrm>
          <a:prstGeom prst="rect">
            <a:avLst/>
          </a:prstGeom>
        </p:spPr>
        <p:txBody>
          <a:bodyPr vert="horz" wrap="square" lIns="0" tIns="12065" rIns="0" bIns="0" rtlCol="0">
            <a:spAutoFit/>
          </a:bodyPr>
          <a:lstStyle/>
          <a:p>
            <a:pPr marL="12700" marR="5080">
              <a:lnSpc>
                <a:spcPct val="125000"/>
              </a:lnSpc>
              <a:spcBef>
                <a:spcPts val="95"/>
              </a:spcBef>
            </a:pPr>
            <a:endParaRPr lang="ja-JP" altLang="en-US" sz="1000" dirty="0">
              <a:latin typeface="PMingLiU"/>
              <a:cs typeface="PMingLiU"/>
            </a:endParaRPr>
          </a:p>
          <a:p>
            <a:pPr>
              <a:lnSpc>
                <a:spcPct val="100000"/>
              </a:lnSpc>
              <a:spcBef>
                <a:spcPts val="204"/>
              </a:spcBef>
            </a:pPr>
            <a:endParaRPr lang="ja-JP" altLang="en-US" sz="900" dirty="0">
              <a:latin typeface="PMingLiU"/>
              <a:cs typeface="PMingLiU"/>
            </a:endParaRPr>
          </a:p>
          <a:p>
            <a:pPr marL="145415">
              <a:lnSpc>
                <a:spcPct val="100000"/>
              </a:lnSpc>
              <a:tabLst>
                <a:tab pos="1056005" algn="l"/>
              </a:tabLst>
            </a:pPr>
            <a:r>
              <a:rPr lang="ja-JP" altLang="en-US" sz="1050" b="1" spc="-105" dirty="0">
                <a:solidFill>
                  <a:srgbClr val="FFFFFF"/>
                </a:solidFill>
                <a:latin typeface="Yu Mincho Demibold"/>
                <a:cs typeface="Yu Mincho Demibold"/>
              </a:rPr>
              <a:t>灯りの演</a:t>
            </a:r>
            <a:r>
              <a:rPr lang="ja-JP" altLang="en-US" sz="1050" b="1" spc="-50" dirty="0">
                <a:solidFill>
                  <a:srgbClr val="FFFFFF"/>
                </a:solidFill>
                <a:latin typeface="Yu Mincho Demibold"/>
                <a:cs typeface="Yu Mincho Demibold"/>
              </a:rPr>
              <a:t>出</a:t>
            </a:r>
            <a:r>
              <a:rPr lang="ja-JP" altLang="en-US" sz="1050" b="1" dirty="0">
                <a:solidFill>
                  <a:srgbClr val="FFFFFF"/>
                </a:solidFill>
                <a:latin typeface="Yu Mincho Demibold"/>
                <a:cs typeface="Yu Mincho Demibold"/>
              </a:rPr>
              <a:t>	</a:t>
            </a:r>
            <a:r>
              <a:rPr lang="ja-JP" altLang="en-US" sz="1050" b="1" spc="-105" dirty="0">
                <a:solidFill>
                  <a:srgbClr val="FFFFFF"/>
                </a:solidFill>
                <a:latin typeface="Yu Mincho Demibold"/>
                <a:cs typeface="Yu Mincho Demibold"/>
              </a:rPr>
              <a:t>芸術文</a:t>
            </a:r>
            <a:r>
              <a:rPr lang="ja-JP" altLang="en-US" sz="1050" b="1" spc="-50" dirty="0">
                <a:solidFill>
                  <a:srgbClr val="FFFFFF"/>
                </a:solidFill>
                <a:latin typeface="Yu Mincho Demibold"/>
                <a:cs typeface="Yu Mincho Demibold"/>
              </a:rPr>
              <a:t>化</a:t>
            </a:r>
            <a:endParaRPr lang="ja-JP" altLang="en-US" sz="1050" dirty="0">
              <a:latin typeface="Yu Mincho Demibold"/>
              <a:cs typeface="Yu Mincho Demibold"/>
            </a:endParaRPr>
          </a:p>
        </p:txBody>
      </p:sp>
      <p:sp>
        <p:nvSpPr>
          <p:cNvPr id="28" name="object 28"/>
          <p:cNvSpPr txBox="1"/>
          <p:nvPr/>
        </p:nvSpPr>
        <p:spPr>
          <a:xfrm>
            <a:off x="737800" y="4685712"/>
            <a:ext cx="3425032" cy="232756"/>
          </a:xfrm>
          <a:prstGeom prst="rect">
            <a:avLst/>
          </a:prstGeom>
        </p:spPr>
        <p:txBody>
          <a:bodyPr vert="horz" wrap="square" lIns="0" tIns="17145" rIns="0" bIns="0" rtlCol="0">
            <a:spAutoFit/>
          </a:bodyPr>
          <a:lstStyle/>
          <a:p>
            <a:pPr marL="12700">
              <a:lnSpc>
                <a:spcPct val="100000"/>
              </a:lnSpc>
              <a:spcBef>
                <a:spcPts val="135"/>
              </a:spcBef>
            </a:pPr>
            <a:r>
              <a:rPr lang="ja-JP" altLang="en-US" sz="1400" b="1" spc="-20" dirty="0">
                <a:solidFill>
                  <a:srgbClr val="1D3A8A"/>
                </a:solidFill>
                <a:latin typeface="UD Digi Kyokasho NK-B"/>
                <a:cs typeface="UD Digi Kyokasho NK-B"/>
              </a:rPr>
              <a:t>光の禅：イサム・ノグチ＜</a:t>
            </a:r>
            <a:r>
              <a:rPr lang="en-US" altLang="ja-JP" sz="1400" b="1" spc="-20" dirty="0">
                <a:solidFill>
                  <a:srgbClr val="1D3A8A"/>
                </a:solidFill>
                <a:latin typeface="UD Digi Kyokasho NK-B"/>
                <a:cs typeface="UD Digi Kyokasho NK-B"/>
              </a:rPr>
              <a:t>Akari</a:t>
            </a:r>
            <a:r>
              <a:rPr lang="ja-JP" altLang="en-US" sz="1400" b="1" spc="-20" dirty="0">
                <a:solidFill>
                  <a:srgbClr val="1D3A8A"/>
                </a:solidFill>
                <a:latin typeface="UD Digi Kyokasho NK-B"/>
                <a:cs typeface="UD Digi Kyokasho NK-B"/>
              </a:rPr>
              <a:t>＞</a:t>
            </a:r>
            <a:r>
              <a:rPr lang="en-US" altLang="ja-JP" sz="1400" b="1" spc="-20" dirty="0">
                <a:solidFill>
                  <a:srgbClr val="1D3A8A"/>
                </a:solidFill>
                <a:latin typeface="UD Digi Kyokasho NK-B"/>
                <a:cs typeface="UD Digi Kyokasho NK-B"/>
              </a:rPr>
              <a:t>×</a:t>
            </a:r>
            <a:r>
              <a:rPr lang="ja-JP" altLang="en-US" sz="1400" b="1" spc="-20" dirty="0">
                <a:solidFill>
                  <a:srgbClr val="1D3A8A"/>
                </a:solidFill>
                <a:latin typeface="UD Digi Kyokasho NK-B"/>
                <a:cs typeface="UD Digi Kyokasho NK-B"/>
              </a:rPr>
              <a:t>遊行寺展</a:t>
            </a:r>
            <a:endParaRPr sz="1400" dirty="0">
              <a:latin typeface="UD Digi Kyokasho NK-B"/>
              <a:cs typeface="UD Digi Kyokasho NK-B"/>
            </a:endParaRPr>
          </a:p>
        </p:txBody>
      </p:sp>
      <p:grpSp>
        <p:nvGrpSpPr>
          <p:cNvPr id="30" name="object 30"/>
          <p:cNvGrpSpPr/>
          <p:nvPr/>
        </p:nvGrpSpPr>
        <p:grpSpPr>
          <a:xfrm>
            <a:off x="6042396" y="1052402"/>
            <a:ext cx="5657850" cy="4905375"/>
            <a:chOff x="6219823" y="1209674"/>
            <a:chExt cx="5657850" cy="4905375"/>
          </a:xfrm>
        </p:grpSpPr>
        <p:sp>
          <p:nvSpPr>
            <p:cNvPr id="32" name="object 32"/>
            <p:cNvSpPr/>
            <p:nvPr/>
          </p:nvSpPr>
          <p:spPr>
            <a:xfrm>
              <a:off x="6219823" y="1209674"/>
              <a:ext cx="5657850" cy="4905375"/>
            </a:xfrm>
            <a:custGeom>
              <a:avLst/>
              <a:gdLst/>
              <a:ahLst/>
              <a:cxnLst/>
              <a:rect l="l" t="t" r="r" b="b"/>
              <a:pathLst>
                <a:path w="5657850" h="4905375">
                  <a:moveTo>
                    <a:pt x="0" y="4800599"/>
                  </a:moveTo>
                  <a:lnTo>
                    <a:pt x="0" y="104774"/>
                  </a:lnTo>
                  <a:lnTo>
                    <a:pt x="0" y="97895"/>
                  </a:lnTo>
                  <a:lnTo>
                    <a:pt x="670" y="91081"/>
                  </a:lnTo>
                  <a:lnTo>
                    <a:pt x="2013" y="84334"/>
                  </a:lnTo>
                  <a:lnTo>
                    <a:pt x="3354" y="77586"/>
                  </a:lnTo>
                  <a:lnTo>
                    <a:pt x="5342" y="71035"/>
                  </a:lnTo>
                  <a:lnTo>
                    <a:pt x="7975" y="64679"/>
                  </a:lnTo>
                  <a:lnTo>
                    <a:pt x="10608" y="58323"/>
                  </a:lnTo>
                  <a:lnTo>
                    <a:pt x="13835" y="52285"/>
                  </a:lnTo>
                  <a:lnTo>
                    <a:pt x="17657" y="46565"/>
                  </a:lnTo>
                  <a:lnTo>
                    <a:pt x="21480" y="40844"/>
                  </a:lnTo>
                  <a:lnTo>
                    <a:pt x="25823" y="35552"/>
                  </a:lnTo>
                  <a:lnTo>
                    <a:pt x="30688" y="30687"/>
                  </a:lnTo>
                  <a:lnTo>
                    <a:pt x="35552" y="25823"/>
                  </a:lnTo>
                  <a:lnTo>
                    <a:pt x="40844" y="21479"/>
                  </a:lnTo>
                  <a:lnTo>
                    <a:pt x="46565" y="17657"/>
                  </a:lnTo>
                  <a:lnTo>
                    <a:pt x="52285" y="13835"/>
                  </a:lnTo>
                  <a:lnTo>
                    <a:pt x="58323" y="10608"/>
                  </a:lnTo>
                  <a:lnTo>
                    <a:pt x="64679" y="7975"/>
                  </a:lnTo>
                  <a:lnTo>
                    <a:pt x="71035" y="5342"/>
                  </a:lnTo>
                  <a:lnTo>
                    <a:pt x="77586" y="3355"/>
                  </a:lnTo>
                  <a:lnTo>
                    <a:pt x="84334" y="2013"/>
                  </a:lnTo>
                  <a:lnTo>
                    <a:pt x="91082" y="671"/>
                  </a:lnTo>
                  <a:lnTo>
                    <a:pt x="97895" y="0"/>
                  </a:lnTo>
                  <a:lnTo>
                    <a:pt x="104775" y="0"/>
                  </a:lnTo>
                  <a:lnTo>
                    <a:pt x="5553075" y="0"/>
                  </a:lnTo>
                  <a:lnTo>
                    <a:pt x="5559954" y="0"/>
                  </a:lnTo>
                  <a:lnTo>
                    <a:pt x="5566767" y="671"/>
                  </a:lnTo>
                  <a:lnTo>
                    <a:pt x="5573514" y="2013"/>
                  </a:lnTo>
                  <a:lnTo>
                    <a:pt x="5580261" y="3355"/>
                  </a:lnTo>
                  <a:lnTo>
                    <a:pt x="5586813" y="5342"/>
                  </a:lnTo>
                  <a:lnTo>
                    <a:pt x="5593169" y="7975"/>
                  </a:lnTo>
                  <a:lnTo>
                    <a:pt x="5599525" y="10608"/>
                  </a:lnTo>
                  <a:lnTo>
                    <a:pt x="5605563" y="13835"/>
                  </a:lnTo>
                  <a:lnTo>
                    <a:pt x="5611283" y="17657"/>
                  </a:lnTo>
                  <a:lnTo>
                    <a:pt x="5617003" y="21479"/>
                  </a:lnTo>
                  <a:lnTo>
                    <a:pt x="5622296" y="25823"/>
                  </a:lnTo>
                  <a:lnTo>
                    <a:pt x="5627161" y="30687"/>
                  </a:lnTo>
                  <a:lnTo>
                    <a:pt x="5632026" y="35552"/>
                  </a:lnTo>
                  <a:lnTo>
                    <a:pt x="5636368" y="40844"/>
                  </a:lnTo>
                  <a:lnTo>
                    <a:pt x="5640190" y="46565"/>
                  </a:lnTo>
                  <a:lnTo>
                    <a:pt x="5644012" y="52285"/>
                  </a:lnTo>
                  <a:lnTo>
                    <a:pt x="5647240" y="58323"/>
                  </a:lnTo>
                  <a:lnTo>
                    <a:pt x="5649872" y="64679"/>
                  </a:lnTo>
                  <a:lnTo>
                    <a:pt x="5652506" y="71035"/>
                  </a:lnTo>
                  <a:lnTo>
                    <a:pt x="5654493" y="77586"/>
                  </a:lnTo>
                  <a:lnTo>
                    <a:pt x="5655835" y="84334"/>
                  </a:lnTo>
                  <a:lnTo>
                    <a:pt x="5657178" y="91081"/>
                  </a:lnTo>
                  <a:lnTo>
                    <a:pt x="5657848" y="97895"/>
                  </a:lnTo>
                  <a:lnTo>
                    <a:pt x="5657850" y="104774"/>
                  </a:lnTo>
                  <a:lnTo>
                    <a:pt x="5657850" y="4800599"/>
                  </a:lnTo>
                  <a:lnTo>
                    <a:pt x="5657848" y="4807478"/>
                  </a:lnTo>
                  <a:lnTo>
                    <a:pt x="5657178" y="4814292"/>
                  </a:lnTo>
                  <a:lnTo>
                    <a:pt x="5655835" y="4821039"/>
                  </a:lnTo>
                  <a:lnTo>
                    <a:pt x="5654493" y="4827787"/>
                  </a:lnTo>
                  <a:lnTo>
                    <a:pt x="5652506" y="4834338"/>
                  </a:lnTo>
                  <a:lnTo>
                    <a:pt x="5649872" y="4840694"/>
                  </a:lnTo>
                  <a:lnTo>
                    <a:pt x="5647240" y="4847050"/>
                  </a:lnTo>
                  <a:lnTo>
                    <a:pt x="5644012" y="4853088"/>
                  </a:lnTo>
                  <a:lnTo>
                    <a:pt x="5640189" y="4858808"/>
                  </a:lnTo>
                  <a:lnTo>
                    <a:pt x="5636368" y="4864528"/>
                  </a:lnTo>
                  <a:lnTo>
                    <a:pt x="5611283" y="4887715"/>
                  </a:lnTo>
                  <a:lnTo>
                    <a:pt x="5605563" y="4891537"/>
                  </a:lnTo>
                  <a:lnTo>
                    <a:pt x="5599525" y="4894765"/>
                  </a:lnTo>
                  <a:lnTo>
                    <a:pt x="5593169" y="4897398"/>
                  </a:lnTo>
                  <a:lnTo>
                    <a:pt x="5586813" y="4900031"/>
                  </a:lnTo>
                  <a:lnTo>
                    <a:pt x="5580261" y="4902018"/>
                  </a:lnTo>
                  <a:lnTo>
                    <a:pt x="5573514" y="4903360"/>
                  </a:lnTo>
                  <a:lnTo>
                    <a:pt x="5566767" y="4904703"/>
                  </a:lnTo>
                  <a:lnTo>
                    <a:pt x="5559954" y="4905374"/>
                  </a:lnTo>
                  <a:lnTo>
                    <a:pt x="5553075" y="4905374"/>
                  </a:lnTo>
                  <a:lnTo>
                    <a:pt x="104775" y="4905374"/>
                  </a:lnTo>
                  <a:lnTo>
                    <a:pt x="64679" y="4897398"/>
                  </a:lnTo>
                  <a:lnTo>
                    <a:pt x="58323" y="4894765"/>
                  </a:lnTo>
                  <a:lnTo>
                    <a:pt x="52285" y="4891537"/>
                  </a:lnTo>
                  <a:lnTo>
                    <a:pt x="46565" y="4887715"/>
                  </a:lnTo>
                  <a:lnTo>
                    <a:pt x="40844" y="4883893"/>
                  </a:lnTo>
                  <a:lnTo>
                    <a:pt x="13835" y="4853088"/>
                  </a:lnTo>
                  <a:lnTo>
                    <a:pt x="7975" y="4840694"/>
                  </a:lnTo>
                  <a:lnTo>
                    <a:pt x="5342" y="4834338"/>
                  </a:lnTo>
                  <a:lnTo>
                    <a:pt x="3354" y="4827787"/>
                  </a:lnTo>
                  <a:lnTo>
                    <a:pt x="2013" y="4821039"/>
                  </a:lnTo>
                  <a:lnTo>
                    <a:pt x="670" y="4814292"/>
                  </a:lnTo>
                  <a:lnTo>
                    <a:pt x="0" y="4807478"/>
                  </a:lnTo>
                  <a:lnTo>
                    <a:pt x="0" y="4800599"/>
                  </a:lnTo>
                  <a:close/>
                </a:path>
              </a:pathLst>
            </a:custGeom>
            <a:ln w="19049">
              <a:solidFill>
                <a:srgbClr val="D4AF37"/>
              </a:solidFill>
            </a:ln>
          </p:spPr>
          <p:txBody>
            <a:bodyPr wrap="square" lIns="0" tIns="0" rIns="0" bIns="0" rtlCol="0"/>
            <a:lstStyle/>
            <a:p>
              <a:endParaRPr/>
            </a:p>
          </p:txBody>
        </p:sp>
        <p:sp>
          <p:nvSpPr>
            <p:cNvPr id="34" name="object 34"/>
            <p:cNvSpPr/>
            <p:nvPr/>
          </p:nvSpPr>
          <p:spPr>
            <a:xfrm>
              <a:off x="6419849" y="1829077"/>
              <a:ext cx="70485" cy="1285875"/>
            </a:xfrm>
            <a:custGeom>
              <a:avLst/>
              <a:gdLst/>
              <a:ahLst/>
              <a:cxnLst/>
              <a:rect l="l" t="t" r="r" b="b"/>
              <a:pathLst>
                <a:path w="70485" h="1285875">
                  <a:moveTo>
                    <a:pt x="70449" y="1285319"/>
                  </a:moveTo>
                  <a:lnTo>
                    <a:pt x="33857" y="1272766"/>
                  </a:lnTo>
                  <a:lnTo>
                    <a:pt x="5800" y="1238557"/>
                  </a:lnTo>
                  <a:lnTo>
                    <a:pt x="0" y="1209397"/>
                  </a:lnTo>
                  <a:lnTo>
                    <a:pt x="0" y="75922"/>
                  </a:lnTo>
                  <a:lnTo>
                    <a:pt x="12830" y="33579"/>
                  </a:lnTo>
                  <a:lnTo>
                    <a:pt x="47038" y="5522"/>
                  </a:lnTo>
                  <a:lnTo>
                    <a:pt x="70449" y="0"/>
                  </a:lnTo>
                  <a:lnTo>
                    <a:pt x="66287" y="1655"/>
                  </a:lnTo>
                  <a:lnTo>
                    <a:pt x="56951" y="9389"/>
                  </a:lnTo>
                  <a:lnTo>
                    <a:pt x="41000" y="46761"/>
                  </a:lnTo>
                  <a:lnTo>
                    <a:pt x="38100" y="75922"/>
                  </a:lnTo>
                  <a:lnTo>
                    <a:pt x="38100" y="1209397"/>
                  </a:lnTo>
                  <a:lnTo>
                    <a:pt x="44515" y="1251739"/>
                  </a:lnTo>
                  <a:lnTo>
                    <a:pt x="66287" y="1283663"/>
                  </a:lnTo>
                  <a:lnTo>
                    <a:pt x="70449" y="1285319"/>
                  </a:lnTo>
                  <a:close/>
                </a:path>
              </a:pathLst>
            </a:custGeom>
            <a:solidFill>
              <a:srgbClr val="E4E7EB"/>
            </a:solidFill>
          </p:spPr>
          <p:txBody>
            <a:bodyPr wrap="square" lIns="0" tIns="0" rIns="0" bIns="0" rtlCol="0"/>
            <a:lstStyle/>
            <a:p>
              <a:endParaRPr/>
            </a:p>
          </p:txBody>
        </p:sp>
        <p:sp>
          <p:nvSpPr>
            <p:cNvPr id="35" name="object 35"/>
            <p:cNvSpPr/>
            <p:nvPr/>
          </p:nvSpPr>
          <p:spPr>
            <a:xfrm>
              <a:off x="6438898" y="3228974"/>
              <a:ext cx="5238750" cy="1285875"/>
            </a:xfrm>
            <a:custGeom>
              <a:avLst/>
              <a:gdLst/>
              <a:ahLst/>
              <a:cxnLst/>
              <a:rect l="l" t="t" r="r" b="b"/>
              <a:pathLst>
                <a:path w="5238750" h="1285875">
                  <a:moveTo>
                    <a:pt x="5167553" y="1285874"/>
                  </a:moveTo>
                  <a:lnTo>
                    <a:pt x="53397" y="1285874"/>
                  </a:lnTo>
                  <a:lnTo>
                    <a:pt x="49681" y="1285386"/>
                  </a:lnTo>
                  <a:lnTo>
                    <a:pt x="14085" y="1260017"/>
                  </a:lnTo>
                  <a:lnTo>
                    <a:pt x="365" y="1219633"/>
                  </a:lnTo>
                  <a:lnTo>
                    <a:pt x="0" y="1214678"/>
                  </a:lnTo>
                  <a:lnTo>
                    <a:pt x="0" y="1209674"/>
                  </a:lnTo>
                  <a:lnTo>
                    <a:pt x="0" y="71196"/>
                  </a:lnTo>
                  <a:lnTo>
                    <a:pt x="11716" y="29705"/>
                  </a:lnTo>
                  <a:lnTo>
                    <a:pt x="42320" y="2439"/>
                  </a:lnTo>
                  <a:lnTo>
                    <a:pt x="53397" y="0"/>
                  </a:lnTo>
                  <a:lnTo>
                    <a:pt x="5167553" y="0"/>
                  </a:lnTo>
                  <a:lnTo>
                    <a:pt x="5209043" y="15621"/>
                  </a:lnTo>
                  <a:lnTo>
                    <a:pt x="5234863" y="51661"/>
                  </a:lnTo>
                  <a:lnTo>
                    <a:pt x="5238749" y="71196"/>
                  </a:lnTo>
                  <a:lnTo>
                    <a:pt x="5238749" y="1214678"/>
                  </a:lnTo>
                  <a:lnTo>
                    <a:pt x="5223126" y="1256168"/>
                  </a:lnTo>
                  <a:lnTo>
                    <a:pt x="5187085" y="1281988"/>
                  </a:lnTo>
                  <a:lnTo>
                    <a:pt x="5172508" y="1285386"/>
                  </a:lnTo>
                  <a:lnTo>
                    <a:pt x="5167553" y="1285874"/>
                  </a:lnTo>
                  <a:close/>
                </a:path>
              </a:pathLst>
            </a:custGeom>
            <a:solidFill>
              <a:srgbClr val="FFFFFF">
                <a:alpha val="59999"/>
              </a:srgbClr>
            </a:solidFill>
          </p:spPr>
          <p:txBody>
            <a:bodyPr wrap="square" lIns="0" tIns="0" rIns="0" bIns="0" rtlCol="0"/>
            <a:lstStyle/>
            <a:p>
              <a:endParaRPr/>
            </a:p>
          </p:txBody>
        </p:sp>
        <p:sp>
          <p:nvSpPr>
            <p:cNvPr id="36" name="object 36"/>
            <p:cNvSpPr/>
            <p:nvPr/>
          </p:nvSpPr>
          <p:spPr>
            <a:xfrm>
              <a:off x="6419849" y="3229252"/>
              <a:ext cx="70485" cy="1285875"/>
            </a:xfrm>
            <a:custGeom>
              <a:avLst/>
              <a:gdLst/>
              <a:ahLst/>
              <a:cxnLst/>
              <a:rect l="l" t="t" r="r" b="b"/>
              <a:pathLst>
                <a:path w="70485" h="1285875">
                  <a:moveTo>
                    <a:pt x="70450" y="1285319"/>
                  </a:moveTo>
                  <a:lnTo>
                    <a:pt x="33857" y="1272766"/>
                  </a:lnTo>
                  <a:lnTo>
                    <a:pt x="5800" y="1238556"/>
                  </a:lnTo>
                  <a:lnTo>
                    <a:pt x="0" y="1209397"/>
                  </a:lnTo>
                  <a:lnTo>
                    <a:pt x="0" y="75922"/>
                  </a:lnTo>
                  <a:lnTo>
                    <a:pt x="12830" y="33579"/>
                  </a:lnTo>
                  <a:lnTo>
                    <a:pt x="47038" y="5522"/>
                  </a:lnTo>
                  <a:lnTo>
                    <a:pt x="70449" y="0"/>
                  </a:lnTo>
                  <a:lnTo>
                    <a:pt x="66287" y="1655"/>
                  </a:lnTo>
                  <a:lnTo>
                    <a:pt x="56951" y="9389"/>
                  </a:lnTo>
                  <a:lnTo>
                    <a:pt x="41000" y="46761"/>
                  </a:lnTo>
                  <a:lnTo>
                    <a:pt x="38100" y="75922"/>
                  </a:lnTo>
                  <a:lnTo>
                    <a:pt x="38100" y="1209397"/>
                  </a:lnTo>
                  <a:lnTo>
                    <a:pt x="44515" y="1251738"/>
                  </a:lnTo>
                  <a:lnTo>
                    <a:pt x="66287" y="1283663"/>
                  </a:lnTo>
                  <a:lnTo>
                    <a:pt x="70450" y="1285319"/>
                  </a:lnTo>
                  <a:close/>
                </a:path>
              </a:pathLst>
            </a:custGeom>
            <a:solidFill>
              <a:srgbClr val="E4E7EB"/>
            </a:solidFill>
          </p:spPr>
          <p:txBody>
            <a:bodyPr wrap="square" lIns="0" tIns="0" rIns="0" bIns="0" rtlCol="0"/>
            <a:lstStyle/>
            <a:p>
              <a:endParaRPr/>
            </a:p>
          </p:txBody>
        </p:sp>
        <p:sp>
          <p:nvSpPr>
            <p:cNvPr id="37" name="object 37"/>
            <p:cNvSpPr/>
            <p:nvPr/>
          </p:nvSpPr>
          <p:spPr>
            <a:xfrm>
              <a:off x="6438898" y="4629149"/>
              <a:ext cx="5238750" cy="1285875"/>
            </a:xfrm>
            <a:custGeom>
              <a:avLst/>
              <a:gdLst/>
              <a:ahLst/>
              <a:cxnLst/>
              <a:rect l="l" t="t" r="r" b="b"/>
              <a:pathLst>
                <a:path w="5238750" h="1285875">
                  <a:moveTo>
                    <a:pt x="5167553" y="1285874"/>
                  </a:moveTo>
                  <a:lnTo>
                    <a:pt x="53397" y="1285874"/>
                  </a:lnTo>
                  <a:lnTo>
                    <a:pt x="49681" y="1285386"/>
                  </a:lnTo>
                  <a:lnTo>
                    <a:pt x="14085" y="1260018"/>
                  </a:lnTo>
                  <a:lnTo>
                    <a:pt x="365" y="1219633"/>
                  </a:lnTo>
                  <a:lnTo>
                    <a:pt x="0" y="1214677"/>
                  </a:lnTo>
                  <a:lnTo>
                    <a:pt x="0" y="1209674"/>
                  </a:lnTo>
                  <a:lnTo>
                    <a:pt x="0" y="71196"/>
                  </a:lnTo>
                  <a:lnTo>
                    <a:pt x="11716" y="29705"/>
                  </a:lnTo>
                  <a:lnTo>
                    <a:pt x="42320" y="2439"/>
                  </a:lnTo>
                  <a:lnTo>
                    <a:pt x="53397" y="0"/>
                  </a:lnTo>
                  <a:lnTo>
                    <a:pt x="5167553" y="0"/>
                  </a:lnTo>
                  <a:lnTo>
                    <a:pt x="5209043" y="15621"/>
                  </a:lnTo>
                  <a:lnTo>
                    <a:pt x="5234863" y="51661"/>
                  </a:lnTo>
                  <a:lnTo>
                    <a:pt x="5238749" y="71196"/>
                  </a:lnTo>
                  <a:lnTo>
                    <a:pt x="5238749" y="1214677"/>
                  </a:lnTo>
                  <a:lnTo>
                    <a:pt x="5223126" y="1256169"/>
                  </a:lnTo>
                  <a:lnTo>
                    <a:pt x="5187085" y="1281987"/>
                  </a:lnTo>
                  <a:lnTo>
                    <a:pt x="5172508" y="1285386"/>
                  </a:lnTo>
                  <a:lnTo>
                    <a:pt x="5167553" y="1285874"/>
                  </a:lnTo>
                  <a:close/>
                </a:path>
              </a:pathLst>
            </a:custGeom>
            <a:solidFill>
              <a:srgbClr val="FFFFFF">
                <a:alpha val="59999"/>
              </a:srgbClr>
            </a:solidFill>
          </p:spPr>
          <p:txBody>
            <a:bodyPr wrap="square" lIns="0" tIns="0" rIns="0" bIns="0" rtlCol="0"/>
            <a:lstStyle/>
            <a:p>
              <a:endParaRPr/>
            </a:p>
          </p:txBody>
        </p:sp>
        <p:sp>
          <p:nvSpPr>
            <p:cNvPr id="38" name="object 38"/>
            <p:cNvSpPr/>
            <p:nvPr/>
          </p:nvSpPr>
          <p:spPr>
            <a:xfrm>
              <a:off x="6419849" y="4629427"/>
              <a:ext cx="70485" cy="1285875"/>
            </a:xfrm>
            <a:custGeom>
              <a:avLst/>
              <a:gdLst/>
              <a:ahLst/>
              <a:cxnLst/>
              <a:rect l="l" t="t" r="r" b="b"/>
              <a:pathLst>
                <a:path w="70485" h="1285875">
                  <a:moveTo>
                    <a:pt x="70450" y="1285319"/>
                  </a:moveTo>
                  <a:lnTo>
                    <a:pt x="33857" y="1272766"/>
                  </a:lnTo>
                  <a:lnTo>
                    <a:pt x="5800" y="1238556"/>
                  </a:lnTo>
                  <a:lnTo>
                    <a:pt x="0" y="1209397"/>
                  </a:lnTo>
                  <a:lnTo>
                    <a:pt x="0" y="75922"/>
                  </a:lnTo>
                  <a:lnTo>
                    <a:pt x="12830" y="33579"/>
                  </a:lnTo>
                  <a:lnTo>
                    <a:pt x="47038" y="5522"/>
                  </a:lnTo>
                  <a:lnTo>
                    <a:pt x="70449" y="0"/>
                  </a:lnTo>
                  <a:lnTo>
                    <a:pt x="66287" y="1655"/>
                  </a:lnTo>
                  <a:lnTo>
                    <a:pt x="56951" y="9389"/>
                  </a:lnTo>
                  <a:lnTo>
                    <a:pt x="41000" y="46761"/>
                  </a:lnTo>
                  <a:lnTo>
                    <a:pt x="38100" y="75922"/>
                  </a:lnTo>
                  <a:lnTo>
                    <a:pt x="38100" y="1209397"/>
                  </a:lnTo>
                  <a:lnTo>
                    <a:pt x="44515" y="1251738"/>
                  </a:lnTo>
                  <a:lnTo>
                    <a:pt x="66287" y="1283663"/>
                  </a:lnTo>
                  <a:lnTo>
                    <a:pt x="70450" y="1285319"/>
                  </a:lnTo>
                  <a:close/>
                </a:path>
              </a:pathLst>
            </a:custGeom>
            <a:solidFill>
              <a:srgbClr val="E4E7EB"/>
            </a:solidFill>
          </p:spPr>
          <p:txBody>
            <a:bodyPr wrap="square" lIns="0" tIns="0" rIns="0" bIns="0" rtlCol="0"/>
            <a:lstStyle/>
            <a:p>
              <a:endParaRPr/>
            </a:p>
          </p:txBody>
        </p:sp>
        <p:pic>
          <p:nvPicPr>
            <p:cNvPr id="39" name="object 39"/>
            <p:cNvPicPr/>
            <p:nvPr/>
          </p:nvPicPr>
          <p:blipFill>
            <a:blip r:embed="rId3" cstate="print"/>
            <a:stretch>
              <a:fillRect/>
            </a:stretch>
          </p:blipFill>
          <p:spPr>
            <a:xfrm>
              <a:off x="6426993" y="1428749"/>
              <a:ext cx="157153" cy="228600"/>
            </a:xfrm>
            <a:prstGeom prst="rect">
              <a:avLst/>
            </a:prstGeom>
          </p:spPr>
        </p:pic>
      </p:grpSp>
      <p:sp>
        <p:nvSpPr>
          <p:cNvPr id="40" name="object 40"/>
          <p:cNvSpPr txBox="1"/>
          <p:nvPr/>
        </p:nvSpPr>
        <p:spPr>
          <a:xfrm>
            <a:off x="6692900" y="1391285"/>
            <a:ext cx="3746500" cy="273793"/>
          </a:xfrm>
          <a:prstGeom prst="rect">
            <a:avLst/>
          </a:prstGeom>
        </p:spPr>
        <p:txBody>
          <a:bodyPr vert="horz" wrap="square" lIns="0" tIns="12065" rIns="0" bIns="0" rtlCol="0">
            <a:spAutoFit/>
          </a:bodyPr>
          <a:lstStyle/>
          <a:p>
            <a:pPr marL="12700">
              <a:lnSpc>
                <a:spcPct val="100000"/>
              </a:lnSpc>
              <a:spcBef>
                <a:spcPts val="95"/>
              </a:spcBef>
            </a:pPr>
            <a:r>
              <a:rPr lang="ja-JP" altLang="en-US" sz="1700" b="1" spc="-185" dirty="0">
                <a:latin typeface="UD Digi Kyokasho NK-B"/>
                <a:cs typeface="UD Digi Kyokasho NK-B"/>
              </a:rPr>
              <a:t>「</a:t>
            </a:r>
            <a:r>
              <a:rPr lang="en-US" altLang="ja-JP" sz="1700" b="1" spc="-185" dirty="0">
                <a:latin typeface="UD Digi Kyokasho NK-B"/>
                <a:cs typeface="UD Digi Kyokasho NK-B"/>
              </a:rPr>
              <a:t>Akari</a:t>
            </a:r>
            <a:r>
              <a:rPr lang="ja-JP" altLang="en-US" sz="1700" b="1" spc="-185" dirty="0">
                <a:latin typeface="UD Digi Kyokasho NK-B"/>
                <a:cs typeface="UD Digi Kyokasho NK-B"/>
              </a:rPr>
              <a:t>」導入のメリット</a:t>
            </a:r>
            <a:endParaRPr sz="1700" dirty="0">
              <a:latin typeface="UD Digi Kyokasho NK-B"/>
              <a:cs typeface="UD Digi Kyokasho NK-B"/>
            </a:endParaRPr>
          </a:p>
        </p:txBody>
      </p:sp>
      <p:sp>
        <p:nvSpPr>
          <p:cNvPr id="45" name="object 45"/>
          <p:cNvSpPr txBox="1"/>
          <p:nvPr/>
        </p:nvSpPr>
        <p:spPr>
          <a:xfrm>
            <a:off x="6388878" y="1779100"/>
            <a:ext cx="5376918" cy="232756"/>
          </a:xfrm>
          <a:prstGeom prst="rect">
            <a:avLst/>
          </a:prstGeom>
        </p:spPr>
        <p:txBody>
          <a:bodyPr vert="horz" wrap="square" lIns="0" tIns="17145" rIns="0" bIns="0" rtlCol="0">
            <a:spAutoFit/>
          </a:bodyPr>
          <a:lstStyle/>
          <a:p>
            <a:pPr marL="12700">
              <a:lnSpc>
                <a:spcPct val="100000"/>
              </a:lnSpc>
              <a:spcBef>
                <a:spcPts val="135"/>
              </a:spcBef>
            </a:pPr>
            <a:r>
              <a:rPr lang="ja-JP" altLang="en-US" sz="1400" b="1" dirty="0">
                <a:latin typeface="UD Digi Kyokasho NK-B"/>
                <a:cs typeface="UD Digi Kyokasho NK-B"/>
              </a:rPr>
              <a:t>ノグチゆかりのニューヨーク（ノグチ美術館）や岐阜市との交流にも発展</a:t>
            </a:r>
            <a:endParaRPr sz="1400" dirty="0">
              <a:latin typeface="UD Digi Kyokasho NK-B"/>
              <a:cs typeface="UD Digi Kyokasho NK-B"/>
            </a:endParaRPr>
          </a:p>
        </p:txBody>
      </p:sp>
      <p:sp>
        <p:nvSpPr>
          <p:cNvPr id="51" name="object 51"/>
          <p:cNvSpPr txBox="1"/>
          <p:nvPr/>
        </p:nvSpPr>
        <p:spPr>
          <a:xfrm>
            <a:off x="6514298" y="3083257"/>
            <a:ext cx="2139312" cy="232756"/>
          </a:xfrm>
          <a:prstGeom prst="rect">
            <a:avLst/>
          </a:prstGeom>
        </p:spPr>
        <p:txBody>
          <a:bodyPr vert="horz" wrap="square" lIns="0" tIns="17145" rIns="0" bIns="0" rtlCol="0">
            <a:spAutoFit/>
          </a:bodyPr>
          <a:lstStyle/>
          <a:p>
            <a:pPr marL="12700">
              <a:lnSpc>
                <a:spcPct val="100000"/>
              </a:lnSpc>
              <a:spcBef>
                <a:spcPts val="135"/>
              </a:spcBef>
            </a:pPr>
            <a:r>
              <a:rPr lang="ja-JP" altLang="en-US" sz="1400" b="1" spc="-100" dirty="0">
                <a:latin typeface="UD Digi Kyokasho NK-B"/>
                <a:cs typeface="UD Digi Kyokasho NK-B"/>
              </a:rPr>
              <a:t>地域と職人文化の交流</a:t>
            </a:r>
            <a:endParaRPr sz="1400" dirty="0">
              <a:latin typeface="UD Digi Kyokasho NK-B"/>
              <a:cs typeface="UD Digi Kyokasho NK-B"/>
            </a:endParaRPr>
          </a:p>
        </p:txBody>
      </p:sp>
      <p:sp>
        <p:nvSpPr>
          <p:cNvPr id="57" name="object 57"/>
          <p:cNvSpPr txBox="1"/>
          <p:nvPr/>
        </p:nvSpPr>
        <p:spPr>
          <a:xfrm>
            <a:off x="6514298" y="4518978"/>
            <a:ext cx="2786213" cy="232756"/>
          </a:xfrm>
          <a:prstGeom prst="rect">
            <a:avLst/>
          </a:prstGeom>
        </p:spPr>
        <p:txBody>
          <a:bodyPr vert="horz" wrap="square" lIns="0" tIns="17145" rIns="0" bIns="0" rtlCol="0">
            <a:spAutoFit/>
          </a:bodyPr>
          <a:lstStyle/>
          <a:p>
            <a:pPr marL="12700">
              <a:lnSpc>
                <a:spcPct val="100000"/>
              </a:lnSpc>
              <a:spcBef>
                <a:spcPts val="135"/>
              </a:spcBef>
            </a:pPr>
            <a:r>
              <a:rPr lang="ja-JP" altLang="en-US" sz="1400" b="1" spc="-100" dirty="0">
                <a:latin typeface="UD Digi Kyokasho NK-B"/>
                <a:cs typeface="UD Digi Kyokasho NK-B"/>
              </a:rPr>
              <a:t>持続可能性・</a:t>
            </a:r>
            <a:r>
              <a:rPr lang="en-US" altLang="ja-JP" sz="1400" b="1" spc="-100" dirty="0">
                <a:latin typeface="UD Digi Kyokasho NK-B"/>
                <a:cs typeface="UD Digi Kyokasho NK-B"/>
              </a:rPr>
              <a:t>SDGs</a:t>
            </a:r>
            <a:r>
              <a:rPr lang="ja-JP" altLang="en-US" sz="1400" b="1" spc="-100" dirty="0">
                <a:latin typeface="UD Digi Kyokasho NK-B"/>
                <a:cs typeface="UD Digi Kyokasho NK-B"/>
              </a:rPr>
              <a:t>との親和性</a:t>
            </a:r>
            <a:endParaRPr sz="1400" dirty="0">
              <a:latin typeface="UD Digi Kyokasho NK-B"/>
              <a:cs typeface="UD Digi Kyokasho NK-B"/>
            </a:endParaRPr>
          </a:p>
        </p:txBody>
      </p:sp>
      <p:sp>
        <p:nvSpPr>
          <p:cNvPr id="60" name="object 60"/>
          <p:cNvSpPr txBox="1"/>
          <p:nvPr/>
        </p:nvSpPr>
        <p:spPr>
          <a:xfrm>
            <a:off x="2894066" y="5934663"/>
            <a:ext cx="5977255" cy="368691"/>
          </a:xfrm>
          <a:prstGeom prst="rect">
            <a:avLst/>
          </a:prstGeom>
        </p:spPr>
        <p:txBody>
          <a:bodyPr vert="horz" wrap="square" lIns="0" tIns="151765" rIns="0" bIns="0" rtlCol="0">
            <a:spAutoFit/>
          </a:bodyPr>
          <a:lstStyle/>
          <a:p>
            <a:pPr marL="311785" algn="ctr">
              <a:lnSpc>
                <a:spcPct val="100000"/>
              </a:lnSpc>
              <a:spcBef>
                <a:spcPts val="1195"/>
              </a:spcBef>
            </a:pPr>
            <a:r>
              <a:rPr lang="ja-JP" altLang="en-US" sz="1400" b="1" spc="-55" dirty="0">
                <a:latin typeface="UD Digi Kyokasho NK-B"/>
                <a:cs typeface="UD Digi Kyokasho NK-B"/>
              </a:rPr>
              <a:t>文化の架け橋</a:t>
            </a:r>
            <a:endParaRPr sz="1400" dirty="0">
              <a:latin typeface="UD Digi Kyokasho NK-B"/>
              <a:cs typeface="UD Digi Kyokasho NK-B"/>
            </a:endParaRPr>
          </a:p>
        </p:txBody>
      </p:sp>
      <p:sp>
        <p:nvSpPr>
          <p:cNvPr id="67" name="object 67"/>
          <p:cNvSpPr txBox="1"/>
          <p:nvPr/>
        </p:nvSpPr>
        <p:spPr>
          <a:xfrm>
            <a:off x="5654674" y="7508258"/>
            <a:ext cx="703580" cy="445770"/>
          </a:xfrm>
          <a:prstGeom prst="rect">
            <a:avLst/>
          </a:prstGeom>
        </p:spPr>
        <p:txBody>
          <a:bodyPr vert="horz" wrap="square" lIns="0" tIns="35560" rIns="0" bIns="0" rtlCol="0">
            <a:spAutoFit/>
          </a:bodyPr>
          <a:lstStyle/>
          <a:p>
            <a:pPr algn="ctr">
              <a:lnSpc>
                <a:spcPct val="100000"/>
              </a:lnSpc>
              <a:spcBef>
                <a:spcPts val="280"/>
              </a:spcBef>
            </a:pPr>
            <a:endParaRPr sz="1500" dirty="0">
              <a:latin typeface="UD Digi Kyokasho NK-B"/>
              <a:cs typeface="UD Digi Kyokasho NK-B"/>
            </a:endParaRPr>
          </a:p>
          <a:p>
            <a:pPr marL="6985" algn="ctr">
              <a:lnSpc>
                <a:spcPct val="100000"/>
              </a:lnSpc>
              <a:spcBef>
                <a:spcPts val="125"/>
              </a:spcBef>
            </a:pPr>
            <a:endParaRPr sz="1000" dirty="0">
              <a:latin typeface="PMingLiU"/>
              <a:cs typeface="PMingLiU"/>
            </a:endParaRPr>
          </a:p>
        </p:txBody>
      </p:sp>
      <p:sp>
        <p:nvSpPr>
          <p:cNvPr id="68" name="object 68"/>
          <p:cNvSpPr txBox="1"/>
          <p:nvPr/>
        </p:nvSpPr>
        <p:spPr>
          <a:xfrm>
            <a:off x="6964362" y="7508258"/>
            <a:ext cx="882650" cy="445770"/>
          </a:xfrm>
          <a:prstGeom prst="rect">
            <a:avLst/>
          </a:prstGeom>
        </p:spPr>
        <p:txBody>
          <a:bodyPr vert="horz" wrap="square" lIns="0" tIns="35560" rIns="0" bIns="0" rtlCol="0">
            <a:spAutoFit/>
          </a:bodyPr>
          <a:lstStyle/>
          <a:p>
            <a:pPr algn="ctr">
              <a:lnSpc>
                <a:spcPct val="100000"/>
              </a:lnSpc>
              <a:spcBef>
                <a:spcPts val="280"/>
              </a:spcBef>
            </a:pPr>
            <a:endParaRPr sz="1500" dirty="0">
              <a:latin typeface="UD Digi Kyokasho NK-B"/>
              <a:cs typeface="UD Digi Kyokasho NK-B"/>
            </a:endParaRPr>
          </a:p>
          <a:p>
            <a:pPr algn="ctr">
              <a:lnSpc>
                <a:spcPct val="100000"/>
              </a:lnSpc>
              <a:spcBef>
                <a:spcPts val="125"/>
              </a:spcBef>
            </a:pPr>
            <a:endParaRPr sz="1000" dirty="0">
              <a:latin typeface="PMingLiU"/>
              <a:cs typeface="PMingLiU"/>
            </a:endParaRPr>
          </a:p>
        </p:txBody>
      </p:sp>
      <p:sp>
        <p:nvSpPr>
          <p:cNvPr id="73" name="object 73"/>
          <p:cNvSpPr txBox="1"/>
          <p:nvPr/>
        </p:nvSpPr>
        <p:spPr>
          <a:xfrm>
            <a:off x="10948490" y="7897240"/>
            <a:ext cx="951865" cy="180975"/>
          </a:xfrm>
          <a:prstGeom prst="rect">
            <a:avLst/>
          </a:prstGeom>
        </p:spPr>
        <p:txBody>
          <a:bodyPr vert="horz" wrap="square" lIns="0" tIns="14604" rIns="0" bIns="0" rtlCol="0">
            <a:spAutoFit/>
          </a:bodyPr>
          <a:lstStyle/>
          <a:p>
            <a:pPr marL="12700">
              <a:lnSpc>
                <a:spcPct val="100000"/>
              </a:lnSpc>
              <a:spcBef>
                <a:spcPts val="114"/>
              </a:spcBef>
            </a:pPr>
            <a:r>
              <a:rPr sz="1000" spc="-70" dirty="0">
                <a:solidFill>
                  <a:srgbClr val="FFFFFF"/>
                </a:solidFill>
                <a:latin typeface="DejaVu Sans"/>
                <a:cs typeface="DejaVu Sans"/>
              </a:rPr>
              <a:t>Genspark</a:t>
            </a:r>
            <a:r>
              <a:rPr sz="1000" dirty="0">
                <a:solidFill>
                  <a:srgbClr val="FFFFFF"/>
                </a:solidFill>
                <a:latin typeface="DejaVu Sans"/>
                <a:cs typeface="DejaVu Sans"/>
              </a:rPr>
              <a:t> </a:t>
            </a:r>
            <a:r>
              <a:rPr sz="1000" spc="-85" dirty="0">
                <a:solidFill>
                  <a:srgbClr val="FFFFFF"/>
                </a:solidFill>
                <a:latin typeface="SimSun"/>
                <a:cs typeface="SimSun"/>
              </a:rPr>
              <a:t>で作成</a:t>
            </a:r>
            <a:endParaRPr sz="1000">
              <a:latin typeface="SimSun"/>
              <a:cs typeface="SimSun"/>
            </a:endParaRPr>
          </a:p>
        </p:txBody>
      </p:sp>
      <p:sp>
        <p:nvSpPr>
          <p:cNvPr id="75" name="テキスト ボックス 74">
            <a:extLst>
              <a:ext uri="{FF2B5EF4-FFF2-40B4-BE49-F238E27FC236}">
                <a16:creationId xmlns:a16="http://schemas.microsoft.com/office/drawing/2014/main" id="{E3C58750-DB79-EB74-B00F-413766B67E00}"/>
              </a:ext>
            </a:extLst>
          </p:cNvPr>
          <p:cNvSpPr txBox="1"/>
          <p:nvPr/>
        </p:nvSpPr>
        <p:spPr>
          <a:xfrm>
            <a:off x="796512" y="2137031"/>
            <a:ext cx="4232688" cy="1077218"/>
          </a:xfrm>
          <a:prstGeom prst="rect">
            <a:avLst/>
          </a:prstGeom>
          <a:noFill/>
        </p:spPr>
        <p:txBody>
          <a:bodyPr wrap="square" rtlCol="0">
            <a:spAutoFit/>
          </a:bodyPr>
          <a:lstStyle/>
          <a:p>
            <a:r>
              <a:rPr kumimoji="1" lang="en-US" altLang="ja-JP" sz="1400" dirty="0"/>
              <a:t>2015</a:t>
            </a:r>
            <a:r>
              <a:rPr kumimoji="1" lang="ja-JP" altLang="en-US" sz="1400" dirty="0"/>
              <a:t>年に開館。湘南</a:t>
            </a:r>
            <a:r>
              <a:rPr kumimoji="1" lang="en-US" altLang="ja-JP" sz="1400" dirty="0"/>
              <a:t>C-X</a:t>
            </a:r>
            <a:r>
              <a:rPr kumimoji="1" lang="ja-JP" altLang="en-US" sz="1400" dirty="0"/>
              <a:t>エリアの個々テラス湘南ビル</a:t>
            </a:r>
            <a:r>
              <a:rPr kumimoji="1" lang="en-US" altLang="ja-JP" sz="1400" dirty="0"/>
              <a:t>6</a:t>
            </a:r>
            <a:r>
              <a:rPr kumimoji="1" lang="ja-JP" altLang="en-US" sz="1400" dirty="0"/>
              <a:t>階</a:t>
            </a:r>
            <a:r>
              <a:rPr kumimoji="1" lang="en-US" altLang="ja-JP" sz="1400" dirty="0"/>
              <a:t>  </a:t>
            </a:r>
            <a:r>
              <a:rPr kumimoji="1" lang="ja-JP" altLang="en-US" sz="1400" dirty="0"/>
              <a:t>アートの新たな可能性を見出し、地域との繋がりを深める</a:t>
            </a:r>
            <a:endParaRPr kumimoji="1" lang="en-US" altLang="ja-JP" sz="1400" dirty="0"/>
          </a:p>
          <a:p>
            <a:endParaRPr kumimoji="1" lang="en-US" altLang="ja-JP" sz="1100" dirty="0"/>
          </a:p>
          <a:p>
            <a:endParaRPr kumimoji="1" lang="ja-JP" altLang="en-US" sz="1100" dirty="0"/>
          </a:p>
        </p:txBody>
      </p:sp>
      <p:sp>
        <p:nvSpPr>
          <p:cNvPr id="76" name="テキスト ボックス 75">
            <a:extLst>
              <a:ext uri="{FF2B5EF4-FFF2-40B4-BE49-F238E27FC236}">
                <a16:creationId xmlns:a16="http://schemas.microsoft.com/office/drawing/2014/main" id="{28770898-0AC3-E41A-5FAE-531A23043161}"/>
              </a:ext>
            </a:extLst>
          </p:cNvPr>
          <p:cNvSpPr txBox="1"/>
          <p:nvPr/>
        </p:nvSpPr>
        <p:spPr>
          <a:xfrm>
            <a:off x="776684" y="3505090"/>
            <a:ext cx="4252516" cy="738664"/>
          </a:xfrm>
          <a:prstGeom prst="rect">
            <a:avLst/>
          </a:prstGeom>
          <a:noFill/>
        </p:spPr>
        <p:txBody>
          <a:bodyPr wrap="square" rtlCol="0">
            <a:spAutoFit/>
          </a:bodyPr>
          <a:lstStyle/>
          <a:p>
            <a:r>
              <a:rPr kumimoji="1" lang="ja-JP" altLang="en-US" sz="1400" dirty="0"/>
              <a:t>観光客にとっても❝</a:t>
            </a:r>
            <a:r>
              <a:rPr kumimoji="1" lang="en-US" altLang="ja-JP" sz="1400" dirty="0"/>
              <a:t>MADE IN JAPAN</a:t>
            </a:r>
            <a:r>
              <a:rPr kumimoji="1" lang="ja-JP" altLang="en-US" sz="1400" dirty="0"/>
              <a:t>❞を体感できる。日本らしい風情・素材（和紙・竹）によって、江の島の和を引き立てられます。</a:t>
            </a:r>
          </a:p>
        </p:txBody>
      </p:sp>
      <p:sp>
        <p:nvSpPr>
          <p:cNvPr id="77" name="テキスト ボックス 76">
            <a:extLst>
              <a:ext uri="{FF2B5EF4-FFF2-40B4-BE49-F238E27FC236}">
                <a16:creationId xmlns:a16="http://schemas.microsoft.com/office/drawing/2014/main" id="{E83F6802-9A69-DF90-F8F1-D3273076AE5B}"/>
              </a:ext>
            </a:extLst>
          </p:cNvPr>
          <p:cNvSpPr txBox="1"/>
          <p:nvPr/>
        </p:nvSpPr>
        <p:spPr>
          <a:xfrm>
            <a:off x="6539940" y="2178598"/>
            <a:ext cx="4475163" cy="738664"/>
          </a:xfrm>
          <a:prstGeom prst="rect">
            <a:avLst/>
          </a:prstGeom>
          <a:noFill/>
        </p:spPr>
        <p:txBody>
          <a:bodyPr wrap="square" rtlCol="0">
            <a:spAutoFit/>
          </a:bodyPr>
          <a:lstStyle/>
          <a:p>
            <a:r>
              <a:rPr kumimoji="1" lang="ja-JP" altLang="en-US" sz="1400" dirty="0"/>
              <a:t>イサム・ノグチは国際的に評価される日経アメリカ人彫刻家。藤沢市が「ノグチ</a:t>
            </a:r>
            <a:r>
              <a:rPr kumimoji="1" lang="en-US" altLang="ja-JP" sz="1400" dirty="0"/>
              <a:t>×</a:t>
            </a:r>
            <a:r>
              <a:rPr kumimoji="1" lang="ja-JP" altLang="en-US" sz="1400" dirty="0"/>
              <a:t>和の光の街」として発信したら海外観光客や国際交流事業にも有利。</a:t>
            </a:r>
          </a:p>
        </p:txBody>
      </p:sp>
      <p:sp>
        <p:nvSpPr>
          <p:cNvPr id="78" name="テキスト ボックス 77">
            <a:extLst>
              <a:ext uri="{FF2B5EF4-FFF2-40B4-BE49-F238E27FC236}">
                <a16:creationId xmlns:a16="http://schemas.microsoft.com/office/drawing/2014/main" id="{2BC19F97-9E8F-F9C3-8D91-C3DE640BAF8A}"/>
              </a:ext>
            </a:extLst>
          </p:cNvPr>
          <p:cNvSpPr txBox="1"/>
          <p:nvPr/>
        </p:nvSpPr>
        <p:spPr>
          <a:xfrm>
            <a:off x="6658919" y="3452918"/>
            <a:ext cx="4443854" cy="738664"/>
          </a:xfrm>
          <a:prstGeom prst="rect">
            <a:avLst/>
          </a:prstGeom>
          <a:noFill/>
        </p:spPr>
        <p:txBody>
          <a:bodyPr wrap="square" rtlCol="0">
            <a:spAutoFit/>
          </a:bodyPr>
          <a:lstStyle/>
          <a:p>
            <a:r>
              <a:rPr kumimoji="1" lang="ja-JP" altLang="en-US" sz="1400" dirty="0"/>
              <a:t>岐阜の職人・伝統工芸と市民が接する機会が生まれ、文化交流・地域経済振興にもつながる。将来的な姉妹都市提携の布石にも。</a:t>
            </a:r>
          </a:p>
        </p:txBody>
      </p:sp>
      <p:sp>
        <p:nvSpPr>
          <p:cNvPr id="79" name="テキスト ボックス 78">
            <a:extLst>
              <a:ext uri="{FF2B5EF4-FFF2-40B4-BE49-F238E27FC236}">
                <a16:creationId xmlns:a16="http://schemas.microsoft.com/office/drawing/2014/main" id="{C38F1BFD-B343-2E77-2EA1-CDF3D5F9C00A}"/>
              </a:ext>
            </a:extLst>
          </p:cNvPr>
          <p:cNvSpPr txBox="1"/>
          <p:nvPr/>
        </p:nvSpPr>
        <p:spPr>
          <a:xfrm>
            <a:off x="6688137" y="4891134"/>
            <a:ext cx="4718051" cy="523220"/>
          </a:xfrm>
          <a:prstGeom prst="rect">
            <a:avLst/>
          </a:prstGeom>
          <a:noFill/>
        </p:spPr>
        <p:txBody>
          <a:bodyPr wrap="square" rtlCol="0">
            <a:spAutoFit/>
          </a:bodyPr>
          <a:lstStyle/>
          <a:p>
            <a:r>
              <a:rPr kumimoji="1" lang="ja-JP" altLang="en-US" sz="1400" dirty="0"/>
              <a:t>自然素材（和紙・竹）を使用＝環境に優しい・地域資源を生かすサスティナブルな芸術活動</a:t>
            </a:r>
          </a:p>
        </p:txBody>
      </p:sp>
      <p:sp>
        <p:nvSpPr>
          <p:cNvPr id="80" name="テキスト ボックス 79">
            <a:extLst>
              <a:ext uri="{FF2B5EF4-FFF2-40B4-BE49-F238E27FC236}">
                <a16:creationId xmlns:a16="http://schemas.microsoft.com/office/drawing/2014/main" id="{849BC07E-8C09-1458-D033-31944EF5B84E}"/>
              </a:ext>
            </a:extLst>
          </p:cNvPr>
          <p:cNvSpPr txBox="1"/>
          <p:nvPr/>
        </p:nvSpPr>
        <p:spPr>
          <a:xfrm>
            <a:off x="1358264" y="6363765"/>
            <a:ext cx="9296400" cy="276999"/>
          </a:xfrm>
          <a:prstGeom prst="rect">
            <a:avLst/>
          </a:prstGeom>
          <a:noFill/>
        </p:spPr>
        <p:txBody>
          <a:bodyPr wrap="square" rtlCol="0">
            <a:spAutoFit/>
          </a:bodyPr>
          <a:lstStyle/>
          <a:p>
            <a:r>
              <a:rPr kumimoji="1" lang="ja-JP" altLang="en-US" sz="1200" dirty="0"/>
              <a:t>藤沢市の「みんな藤沢が好き」という魅力と、岐阜提灯の「</a:t>
            </a:r>
            <a:r>
              <a:rPr kumimoji="1" lang="en-US" altLang="ja-JP" sz="1200" dirty="0"/>
              <a:t>300</a:t>
            </a:r>
            <a:r>
              <a:rPr kumimoji="1" lang="ja-JP" altLang="en-US" sz="1200" dirty="0"/>
              <a:t>年受け継がれる美」が出会うとき新しい文化的価値が生まれます</a:t>
            </a:r>
          </a:p>
        </p:txBody>
      </p:sp>
      <p:sp>
        <p:nvSpPr>
          <p:cNvPr id="82" name="テキスト ボックス 81">
            <a:extLst>
              <a:ext uri="{FF2B5EF4-FFF2-40B4-BE49-F238E27FC236}">
                <a16:creationId xmlns:a16="http://schemas.microsoft.com/office/drawing/2014/main" id="{FB51B49C-CAB9-2144-4343-3B7BCABE4863}"/>
              </a:ext>
            </a:extLst>
          </p:cNvPr>
          <p:cNvSpPr txBox="1"/>
          <p:nvPr/>
        </p:nvSpPr>
        <p:spPr>
          <a:xfrm>
            <a:off x="767159" y="5027905"/>
            <a:ext cx="4461288" cy="523220"/>
          </a:xfrm>
          <a:prstGeom prst="rect">
            <a:avLst/>
          </a:prstGeom>
          <a:noFill/>
        </p:spPr>
        <p:txBody>
          <a:bodyPr wrap="square" rtlCol="0">
            <a:spAutoFit/>
          </a:bodyPr>
          <a:lstStyle/>
          <a:p>
            <a:r>
              <a:rPr kumimoji="1" lang="ja-JP" altLang="en-US" sz="1400" dirty="0"/>
              <a:t>現代彫刻・照明アートと伝統仏教建築の融合とうい高度で詞的な文化体験を演出できる。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429999" y="304799"/>
            <a:ext cx="457199" cy="457199"/>
          </a:xfrm>
          <a:prstGeom prst="rect">
            <a:avLst/>
          </a:prstGeom>
        </p:spPr>
      </p:pic>
      <p:pic>
        <p:nvPicPr>
          <p:cNvPr id="3" name="object 3"/>
          <p:cNvPicPr/>
          <p:nvPr/>
        </p:nvPicPr>
        <p:blipFill>
          <a:blip r:embed="rId3" cstate="print"/>
          <a:stretch>
            <a:fillRect/>
          </a:stretch>
        </p:blipFill>
        <p:spPr>
          <a:xfrm>
            <a:off x="5181599" y="1028699"/>
            <a:ext cx="1828799" cy="19049"/>
          </a:xfrm>
          <a:prstGeom prst="rect">
            <a:avLst/>
          </a:prstGeom>
        </p:spPr>
      </p:pic>
      <p:sp>
        <p:nvSpPr>
          <p:cNvPr id="4" name="object 4"/>
          <p:cNvSpPr txBox="1">
            <a:spLocks noGrp="1"/>
          </p:cNvSpPr>
          <p:nvPr>
            <p:ph type="title"/>
          </p:nvPr>
        </p:nvSpPr>
        <p:spPr>
          <a:xfrm>
            <a:off x="5086002" y="188277"/>
            <a:ext cx="2019935" cy="413384"/>
          </a:xfrm>
          <a:prstGeom prst="rect">
            <a:avLst/>
          </a:prstGeom>
        </p:spPr>
        <p:txBody>
          <a:bodyPr vert="horz" wrap="square" lIns="0" tIns="11430" rIns="0" bIns="0" rtlCol="0">
            <a:spAutoFit/>
          </a:bodyPr>
          <a:lstStyle/>
          <a:p>
            <a:pPr marL="12700">
              <a:lnSpc>
                <a:spcPct val="100000"/>
              </a:lnSpc>
              <a:spcBef>
                <a:spcPts val="90"/>
              </a:spcBef>
            </a:pPr>
            <a:r>
              <a:rPr sz="2550" spc="-50" dirty="0">
                <a:solidFill>
                  <a:schemeClr val="accent6">
                    <a:lumMod val="50000"/>
                  </a:schemeClr>
                </a:solidFill>
              </a:rPr>
              <a:t>提案とビジョン</a:t>
            </a:r>
            <a:endParaRPr sz="2550" dirty="0">
              <a:solidFill>
                <a:schemeClr val="accent6">
                  <a:lumMod val="50000"/>
                </a:schemeClr>
              </a:solidFill>
            </a:endParaRPr>
          </a:p>
        </p:txBody>
      </p:sp>
      <p:grpSp>
        <p:nvGrpSpPr>
          <p:cNvPr id="6" name="object 6"/>
          <p:cNvGrpSpPr/>
          <p:nvPr/>
        </p:nvGrpSpPr>
        <p:grpSpPr>
          <a:xfrm>
            <a:off x="238124" y="5400674"/>
            <a:ext cx="11715750" cy="1695450"/>
            <a:chOff x="238124" y="5400674"/>
            <a:chExt cx="11715750" cy="1695450"/>
          </a:xfrm>
        </p:grpSpPr>
        <p:sp>
          <p:nvSpPr>
            <p:cNvPr id="7" name="object 7"/>
            <p:cNvSpPr/>
            <p:nvPr/>
          </p:nvSpPr>
          <p:spPr>
            <a:xfrm>
              <a:off x="238124" y="5400674"/>
              <a:ext cx="11715750" cy="1695450"/>
            </a:xfrm>
            <a:custGeom>
              <a:avLst/>
              <a:gdLst/>
              <a:ahLst/>
              <a:cxnLst/>
              <a:rect l="l" t="t" r="r" b="b"/>
              <a:pathLst>
                <a:path w="11715750" h="1695450">
                  <a:moveTo>
                    <a:pt x="0" y="1590674"/>
                  </a:moveTo>
                  <a:lnTo>
                    <a:pt x="0" y="104774"/>
                  </a:lnTo>
                  <a:lnTo>
                    <a:pt x="0" y="97895"/>
                  </a:lnTo>
                  <a:lnTo>
                    <a:pt x="671" y="91081"/>
                  </a:lnTo>
                  <a:lnTo>
                    <a:pt x="2013" y="84333"/>
                  </a:lnTo>
                  <a:lnTo>
                    <a:pt x="3355" y="77586"/>
                  </a:lnTo>
                  <a:lnTo>
                    <a:pt x="5342" y="71035"/>
                  </a:lnTo>
                  <a:lnTo>
                    <a:pt x="7975" y="64679"/>
                  </a:lnTo>
                  <a:lnTo>
                    <a:pt x="10608" y="58323"/>
                  </a:lnTo>
                  <a:lnTo>
                    <a:pt x="30687" y="30687"/>
                  </a:lnTo>
                  <a:lnTo>
                    <a:pt x="35552" y="25822"/>
                  </a:lnTo>
                  <a:lnTo>
                    <a:pt x="64679" y="7975"/>
                  </a:lnTo>
                  <a:lnTo>
                    <a:pt x="71035" y="5342"/>
                  </a:lnTo>
                  <a:lnTo>
                    <a:pt x="77586" y="3355"/>
                  </a:lnTo>
                  <a:lnTo>
                    <a:pt x="84334" y="2013"/>
                  </a:lnTo>
                  <a:lnTo>
                    <a:pt x="91081" y="670"/>
                  </a:lnTo>
                  <a:lnTo>
                    <a:pt x="97895" y="0"/>
                  </a:lnTo>
                  <a:lnTo>
                    <a:pt x="104775" y="0"/>
                  </a:lnTo>
                  <a:lnTo>
                    <a:pt x="11610974" y="0"/>
                  </a:lnTo>
                  <a:lnTo>
                    <a:pt x="11617852" y="0"/>
                  </a:lnTo>
                  <a:lnTo>
                    <a:pt x="11624666" y="670"/>
                  </a:lnTo>
                  <a:lnTo>
                    <a:pt x="11663462" y="13835"/>
                  </a:lnTo>
                  <a:lnTo>
                    <a:pt x="11669182" y="17657"/>
                  </a:lnTo>
                  <a:lnTo>
                    <a:pt x="11674902" y="21479"/>
                  </a:lnTo>
                  <a:lnTo>
                    <a:pt x="11701912" y="52284"/>
                  </a:lnTo>
                  <a:lnTo>
                    <a:pt x="11715078" y="91081"/>
                  </a:lnTo>
                  <a:lnTo>
                    <a:pt x="11715749" y="97895"/>
                  </a:lnTo>
                  <a:lnTo>
                    <a:pt x="11715749" y="104774"/>
                  </a:lnTo>
                  <a:lnTo>
                    <a:pt x="11715749" y="1590674"/>
                  </a:lnTo>
                  <a:lnTo>
                    <a:pt x="11715749" y="1597554"/>
                  </a:lnTo>
                  <a:lnTo>
                    <a:pt x="11715078" y="1604367"/>
                  </a:lnTo>
                  <a:lnTo>
                    <a:pt x="11713735" y="1611114"/>
                  </a:lnTo>
                  <a:lnTo>
                    <a:pt x="11712392" y="1617862"/>
                  </a:lnTo>
                  <a:lnTo>
                    <a:pt x="11694267" y="1654603"/>
                  </a:lnTo>
                  <a:lnTo>
                    <a:pt x="11669182" y="1677791"/>
                  </a:lnTo>
                  <a:lnTo>
                    <a:pt x="11663462" y="1681613"/>
                  </a:lnTo>
                  <a:lnTo>
                    <a:pt x="11624666" y="1694779"/>
                  </a:lnTo>
                  <a:lnTo>
                    <a:pt x="11617852" y="1695449"/>
                  </a:lnTo>
                  <a:lnTo>
                    <a:pt x="11610974" y="1695449"/>
                  </a:lnTo>
                  <a:lnTo>
                    <a:pt x="104775" y="1695449"/>
                  </a:lnTo>
                  <a:lnTo>
                    <a:pt x="97895" y="1695449"/>
                  </a:lnTo>
                  <a:lnTo>
                    <a:pt x="91081" y="1694779"/>
                  </a:lnTo>
                  <a:lnTo>
                    <a:pt x="84334" y="1693436"/>
                  </a:lnTo>
                  <a:lnTo>
                    <a:pt x="77586" y="1692094"/>
                  </a:lnTo>
                  <a:lnTo>
                    <a:pt x="71035" y="1690106"/>
                  </a:lnTo>
                  <a:lnTo>
                    <a:pt x="64679" y="1687473"/>
                  </a:lnTo>
                  <a:lnTo>
                    <a:pt x="58323" y="1684840"/>
                  </a:lnTo>
                  <a:lnTo>
                    <a:pt x="25823" y="1659896"/>
                  </a:lnTo>
                  <a:lnTo>
                    <a:pt x="7975" y="1630770"/>
                  </a:lnTo>
                  <a:lnTo>
                    <a:pt x="5342" y="1624414"/>
                  </a:lnTo>
                  <a:lnTo>
                    <a:pt x="3355" y="1617862"/>
                  </a:lnTo>
                  <a:lnTo>
                    <a:pt x="2013" y="1611114"/>
                  </a:lnTo>
                  <a:lnTo>
                    <a:pt x="671" y="1604367"/>
                  </a:lnTo>
                  <a:lnTo>
                    <a:pt x="0" y="1597554"/>
                  </a:lnTo>
                  <a:lnTo>
                    <a:pt x="0" y="1590674"/>
                  </a:lnTo>
                  <a:close/>
                </a:path>
              </a:pathLst>
            </a:custGeom>
            <a:ln w="19049">
              <a:solidFill>
                <a:srgbClr val="E4E7EB"/>
              </a:solidFill>
            </a:ln>
          </p:spPr>
          <p:txBody>
            <a:bodyPr wrap="square" lIns="0" tIns="0" rIns="0" bIns="0" rtlCol="0"/>
            <a:lstStyle/>
            <a:p>
              <a:endParaRPr>
                <a:latin typeface="+mj-ea"/>
                <a:ea typeface="+mj-ea"/>
              </a:endParaRPr>
            </a:p>
          </p:txBody>
        </p:sp>
        <p:pic>
          <p:nvPicPr>
            <p:cNvPr id="8" name="object 8"/>
            <p:cNvPicPr/>
            <p:nvPr/>
          </p:nvPicPr>
          <p:blipFill>
            <a:blip r:embed="rId4" cstate="print"/>
            <a:stretch>
              <a:fillRect/>
            </a:stretch>
          </p:blipFill>
          <p:spPr>
            <a:xfrm>
              <a:off x="4978516" y="5746816"/>
              <a:ext cx="203083" cy="161795"/>
            </a:xfrm>
            <a:prstGeom prst="rect">
              <a:avLst/>
            </a:prstGeom>
          </p:spPr>
        </p:pic>
      </p:grpSp>
      <p:grpSp>
        <p:nvGrpSpPr>
          <p:cNvPr id="9" name="object 9"/>
          <p:cNvGrpSpPr/>
          <p:nvPr/>
        </p:nvGrpSpPr>
        <p:grpSpPr>
          <a:xfrm>
            <a:off x="155423" y="1143061"/>
            <a:ext cx="3892552" cy="1781173"/>
            <a:chOff x="136522" y="1209674"/>
            <a:chExt cx="3892552" cy="1781173"/>
          </a:xfrm>
        </p:grpSpPr>
        <p:pic>
          <p:nvPicPr>
            <p:cNvPr id="10" name="object 10"/>
            <p:cNvPicPr/>
            <p:nvPr/>
          </p:nvPicPr>
          <p:blipFill>
            <a:blip r:embed="rId5" cstate="print"/>
            <a:stretch>
              <a:fillRect/>
            </a:stretch>
          </p:blipFill>
          <p:spPr>
            <a:xfrm>
              <a:off x="136522" y="1314448"/>
              <a:ext cx="3771899" cy="1676399"/>
            </a:xfrm>
            <a:prstGeom prst="rect">
              <a:avLst/>
            </a:prstGeom>
          </p:spPr>
        </p:pic>
        <p:sp>
          <p:nvSpPr>
            <p:cNvPr id="11" name="object 11"/>
            <p:cNvSpPr/>
            <p:nvPr/>
          </p:nvSpPr>
          <p:spPr>
            <a:xfrm>
              <a:off x="238124" y="1209674"/>
              <a:ext cx="3790950" cy="1695450"/>
            </a:xfrm>
            <a:custGeom>
              <a:avLst/>
              <a:gdLst/>
              <a:ahLst/>
              <a:cxnLst/>
              <a:rect l="l" t="t" r="r" b="b"/>
              <a:pathLst>
                <a:path w="3790950" h="1695450">
                  <a:moveTo>
                    <a:pt x="0" y="1590674"/>
                  </a:moveTo>
                  <a:lnTo>
                    <a:pt x="0" y="104774"/>
                  </a:lnTo>
                  <a:lnTo>
                    <a:pt x="0" y="97895"/>
                  </a:lnTo>
                  <a:lnTo>
                    <a:pt x="671" y="91081"/>
                  </a:lnTo>
                  <a:lnTo>
                    <a:pt x="2013" y="84334"/>
                  </a:lnTo>
                  <a:lnTo>
                    <a:pt x="3355" y="77586"/>
                  </a:lnTo>
                  <a:lnTo>
                    <a:pt x="5342" y="71035"/>
                  </a:lnTo>
                  <a:lnTo>
                    <a:pt x="7975" y="64679"/>
                  </a:lnTo>
                  <a:lnTo>
                    <a:pt x="10608" y="58323"/>
                  </a:lnTo>
                  <a:lnTo>
                    <a:pt x="13835" y="52285"/>
                  </a:lnTo>
                  <a:lnTo>
                    <a:pt x="17657" y="46565"/>
                  </a:lnTo>
                  <a:lnTo>
                    <a:pt x="21479" y="40844"/>
                  </a:lnTo>
                  <a:lnTo>
                    <a:pt x="25823" y="35552"/>
                  </a:lnTo>
                  <a:lnTo>
                    <a:pt x="30687" y="30687"/>
                  </a:lnTo>
                  <a:lnTo>
                    <a:pt x="35552" y="25823"/>
                  </a:lnTo>
                  <a:lnTo>
                    <a:pt x="40844" y="21479"/>
                  </a:lnTo>
                  <a:lnTo>
                    <a:pt x="46565" y="17657"/>
                  </a:lnTo>
                  <a:lnTo>
                    <a:pt x="52285" y="13835"/>
                  </a:lnTo>
                  <a:lnTo>
                    <a:pt x="58323" y="10608"/>
                  </a:lnTo>
                  <a:lnTo>
                    <a:pt x="64679" y="7975"/>
                  </a:lnTo>
                  <a:lnTo>
                    <a:pt x="71035" y="5342"/>
                  </a:lnTo>
                  <a:lnTo>
                    <a:pt x="77586" y="3355"/>
                  </a:lnTo>
                  <a:lnTo>
                    <a:pt x="84334" y="2013"/>
                  </a:lnTo>
                  <a:lnTo>
                    <a:pt x="91081" y="671"/>
                  </a:lnTo>
                  <a:lnTo>
                    <a:pt x="97895" y="0"/>
                  </a:lnTo>
                  <a:lnTo>
                    <a:pt x="104775" y="0"/>
                  </a:lnTo>
                  <a:lnTo>
                    <a:pt x="3686174" y="0"/>
                  </a:lnTo>
                  <a:lnTo>
                    <a:pt x="3693054" y="0"/>
                  </a:lnTo>
                  <a:lnTo>
                    <a:pt x="3699867" y="671"/>
                  </a:lnTo>
                  <a:lnTo>
                    <a:pt x="3738664" y="13835"/>
                  </a:lnTo>
                  <a:lnTo>
                    <a:pt x="3760261" y="30687"/>
                  </a:lnTo>
                  <a:lnTo>
                    <a:pt x="3765126" y="35552"/>
                  </a:lnTo>
                  <a:lnTo>
                    <a:pt x="3769469" y="40844"/>
                  </a:lnTo>
                  <a:lnTo>
                    <a:pt x="3773291" y="46565"/>
                  </a:lnTo>
                  <a:lnTo>
                    <a:pt x="3777113" y="52285"/>
                  </a:lnTo>
                  <a:lnTo>
                    <a:pt x="3780341" y="58323"/>
                  </a:lnTo>
                  <a:lnTo>
                    <a:pt x="3782973" y="64679"/>
                  </a:lnTo>
                  <a:lnTo>
                    <a:pt x="3785606" y="71035"/>
                  </a:lnTo>
                  <a:lnTo>
                    <a:pt x="3787594" y="77586"/>
                  </a:lnTo>
                  <a:lnTo>
                    <a:pt x="3788936" y="84334"/>
                  </a:lnTo>
                  <a:lnTo>
                    <a:pt x="3790278" y="91081"/>
                  </a:lnTo>
                  <a:lnTo>
                    <a:pt x="3790949" y="97895"/>
                  </a:lnTo>
                  <a:lnTo>
                    <a:pt x="3790949" y="104774"/>
                  </a:lnTo>
                  <a:lnTo>
                    <a:pt x="3790949" y="1590674"/>
                  </a:lnTo>
                  <a:lnTo>
                    <a:pt x="3790949" y="1597554"/>
                  </a:lnTo>
                  <a:lnTo>
                    <a:pt x="3790278" y="1604367"/>
                  </a:lnTo>
                  <a:lnTo>
                    <a:pt x="3788936" y="1611115"/>
                  </a:lnTo>
                  <a:lnTo>
                    <a:pt x="3787594" y="1617862"/>
                  </a:lnTo>
                  <a:lnTo>
                    <a:pt x="3785606" y="1624414"/>
                  </a:lnTo>
                  <a:lnTo>
                    <a:pt x="3782973" y="1630770"/>
                  </a:lnTo>
                  <a:lnTo>
                    <a:pt x="3780341" y="1637126"/>
                  </a:lnTo>
                  <a:lnTo>
                    <a:pt x="3760261" y="1664761"/>
                  </a:lnTo>
                  <a:lnTo>
                    <a:pt x="3755397" y="1669626"/>
                  </a:lnTo>
                  <a:lnTo>
                    <a:pt x="3719914" y="1690106"/>
                  </a:lnTo>
                  <a:lnTo>
                    <a:pt x="3693054" y="1695449"/>
                  </a:lnTo>
                  <a:lnTo>
                    <a:pt x="3686174" y="1695449"/>
                  </a:lnTo>
                  <a:lnTo>
                    <a:pt x="104775" y="1695449"/>
                  </a:lnTo>
                  <a:lnTo>
                    <a:pt x="97895" y="1695449"/>
                  </a:lnTo>
                  <a:lnTo>
                    <a:pt x="91081" y="1694778"/>
                  </a:lnTo>
                  <a:lnTo>
                    <a:pt x="84334" y="1693436"/>
                  </a:lnTo>
                  <a:lnTo>
                    <a:pt x="77586" y="1692094"/>
                  </a:lnTo>
                  <a:lnTo>
                    <a:pt x="71035" y="1690106"/>
                  </a:lnTo>
                  <a:lnTo>
                    <a:pt x="64679" y="1687474"/>
                  </a:lnTo>
                  <a:lnTo>
                    <a:pt x="58323" y="1684841"/>
                  </a:lnTo>
                  <a:lnTo>
                    <a:pt x="30687" y="1664761"/>
                  </a:lnTo>
                  <a:lnTo>
                    <a:pt x="25823" y="1659897"/>
                  </a:lnTo>
                  <a:lnTo>
                    <a:pt x="7975" y="1630770"/>
                  </a:lnTo>
                  <a:lnTo>
                    <a:pt x="5342" y="1624414"/>
                  </a:lnTo>
                  <a:lnTo>
                    <a:pt x="3355" y="1617862"/>
                  </a:lnTo>
                  <a:lnTo>
                    <a:pt x="2013" y="1611115"/>
                  </a:lnTo>
                  <a:lnTo>
                    <a:pt x="671" y="1604367"/>
                  </a:lnTo>
                  <a:lnTo>
                    <a:pt x="0" y="1597554"/>
                  </a:lnTo>
                  <a:lnTo>
                    <a:pt x="0" y="1590674"/>
                  </a:lnTo>
                  <a:close/>
                </a:path>
              </a:pathLst>
            </a:custGeom>
            <a:ln w="19049">
              <a:solidFill>
                <a:srgbClr val="D4AF37"/>
              </a:solidFill>
            </a:ln>
          </p:spPr>
          <p:txBody>
            <a:bodyPr wrap="square" lIns="0" tIns="0" rIns="0" bIns="0" rtlCol="0"/>
            <a:lstStyle/>
            <a:p>
              <a:endParaRPr>
                <a:latin typeface="+mj-ea"/>
                <a:ea typeface="+mj-ea"/>
              </a:endParaRPr>
            </a:p>
          </p:txBody>
        </p:sp>
        <p:pic>
          <p:nvPicPr>
            <p:cNvPr id="12" name="object 12"/>
            <p:cNvPicPr/>
            <p:nvPr/>
          </p:nvPicPr>
          <p:blipFill>
            <a:blip r:embed="rId6" cstate="print"/>
            <a:stretch>
              <a:fillRect/>
            </a:stretch>
          </p:blipFill>
          <p:spPr>
            <a:xfrm>
              <a:off x="400049" y="1371599"/>
              <a:ext cx="380999" cy="380999"/>
            </a:xfrm>
            <a:prstGeom prst="rect">
              <a:avLst/>
            </a:prstGeom>
          </p:spPr>
        </p:pic>
        <p:pic>
          <p:nvPicPr>
            <p:cNvPr id="13" name="object 13"/>
            <p:cNvPicPr/>
            <p:nvPr/>
          </p:nvPicPr>
          <p:blipFill>
            <a:blip r:embed="rId7" cstate="print"/>
            <a:stretch>
              <a:fillRect/>
            </a:stretch>
          </p:blipFill>
          <p:spPr>
            <a:xfrm>
              <a:off x="498334" y="1469883"/>
              <a:ext cx="176692" cy="176692"/>
            </a:xfrm>
            <a:prstGeom prst="rect">
              <a:avLst/>
            </a:prstGeom>
          </p:spPr>
        </p:pic>
      </p:grpSp>
      <p:sp>
        <p:nvSpPr>
          <p:cNvPr id="14" name="object 14"/>
          <p:cNvSpPr txBox="1"/>
          <p:nvPr/>
        </p:nvSpPr>
        <p:spPr>
          <a:xfrm>
            <a:off x="882650" y="1431861"/>
            <a:ext cx="1568450" cy="246862"/>
          </a:xfrm>
          <a:prstGeom prst="rect">
            <a:avLst/>
          </a:prstGeom>
        </p:spPr>
        <p:txBody>
          <a:bodyPr vert="horz" wrap="square" lIns="0" tIns="15875" rIns="0" bIns="0" rtlCol="0">
            <a:spAutoFit/>
          </a:bodyPr>
          <a:lstStyle/>
          <a:p>
            <a:pPr marL="12700">
              <a:lnSpc>
                <a:spcPct val="100000"/>
              </a:lnSpc>
              <a:spcBef>
                <a:spcPts val="125"/>
              </a:spcBef>
            </a:pPr>
            <a:r>
              <a:rPr lang="ja-JP" altLang="en-US" sz="1500" b="1" spc="-85" dirty="0">
                <a:latin typeface="+mn-ea"/>
                <a:ea typeface="+mn-ea"/>
                <a:cs typeface="UD Digi Kyokasho NK-B"/>
              </a:rPr>
              <a:t>調査・連携</a:t>
            </a:r>
            <a:endParaRPr sz="1500" b="1" dirty="0">
              <a:latin typeface="+mn-ea"/>
              <a:ea typeface="+mn-ea"/>
              <a:cs typeface="UD Digi Kyokasho NK-B"/>
            </a:endParaRPr>
          </a:p>
        </p:txBody>
      </p:sp>
      <p:sp>
        <p:nvSpPr>
          <p:cNvPr id="18" name="object 18"/>
          <p:cNvSpPr txBox="1"/>
          <p:nvPr/>
        </p:nvSpPr>
        <p:spPr>
          <a:xfrm>
            <a:off x="507847" y="1825026"/>
            <a:ext cx="2279651" cy="1084271"/>
          </a:xfrm>
          <a:prstGeom prst="rect">
            <a:avLst/>
          </a:prstGeom>
        </p:spPr>
        <p:txBody>
          <a:bodyPr vert="horz" wrap="square" lIns="0" tIns="50165" rIns="0" bIns="0" rtlCol="0">
            <a:spAutoFit/>
          </a:bodyPr>
          <a:lstStyle/>
          <a:p>
            <a:pPr marL="80010" indent="-67945">
              <a:lnSpc>
                <a:spcPct val="100000"/>
              </a:lnSpc>
              <a:spcBef>
                <a:spcPts val="395"/>
              </a:spcBef>
              <a:buFont typeface="Cambria"/>
              <a:buChar char="•"/>
              <a:tabLst>
                <a:tab pos="80010" algn="l"/>
              </a:tabLst>
            </a:pPr>
            <a:r>
              <a:rPr lang="ja-JP" altLang="en-US" sz="1400" spc="-95" dirty="0">
                <a:latin typeface="+mj-ea"/>
                <a:ea typeface="+mj-ea"/>
                <a:cs typeface="PMingLiU"/>
              </a:rPr>
              <a:t>市場調査・ニーズ分析</a:t>
            </a:r>
            <a:endParaRPr sz="1400" dirty="0">
              <a:latin typeface="+mj-ea"/>
              <a:ea typeface="+mj-ea"/>
              <a:cs typeface="PMingLiU"/>
            </a:endParaRPr>
          </a:p>
          <a:p>
            <a:pPr marL="80010" indent="-67945">
              <a:lnSpc>
                <a:spcPct val="100000"/>
              </a:lnSpc>
              <a:spcBef>
                <a:spcPts val="300"/>
              </a:spcBef>
              <a:buFont typeface="Cambria"/>
              <a:buChar char="•"/>
              <a:tabLst>
                <a:tab pos="80010" algn="l"/>
              </a:tabLst>
            </a:pPr>
            <a:r>
              <a:rPr lang="ja-JP" altLang="en-US" sz="1400" spc="-95" dirty="0">
                <a:latin typeface="+mj-ea"/>
                <a:ea typeface="+mj-ea"/>
                <a:cs typeface="PMingLiU"/>
              </a:rPr>
              <a:t>岐阜職人組合との連携</a:t>
            </a:r>
            <a:endParaRPr sz="1400" dirty="0">
              <a:latin typeface="+mj-ea"/>
              <a:ea typeface="+mj-ea"/>
              <a:cs typeface="PMingLiU"/>
            </a:endParaRPr>
          </a:p>
          <a:p>
            <a:pPr marL="80010" indent="-67945">
              <a:lnSpc>
                <a:spcPct val="100000"/>
              </a:lnSpc>
              <a:spcBef>
                <a:spcPts val="300"/>
              </a:spcBef>
              <a:buFont typeface="Cambria"/>
              <a:buChar char="•"/>
              <a:tabLst>
                <a:tab pos="80010" algn="l"/>
              </a:tabLst>
            </a:pPr>
            <a:r>
              <a:rPr lang="ja-JP" altLang="en-US" sz="1400" spc="-114" dirty="0">
                <a:latin typeface="+mj-ea"/>
                <a:ea typeface="+mj-ea"/>
                <a:cs typeface="PMingLiU"/>
              </a:rPr>
              <a:t>適地選定・許可申請</a:t>
            </a:r>
            <a:endParaRPr sz="1400" dirty="0">
              <a:latin typeface="+mj-ea"/>
              <a:ea typeface="+mj-ea"/>
              <a:cs typeface="PMingLiU"/>
            </a:endParaRPr>
          </a:p>
          <a:p>
            <a:pPr>
              <a:lnSpc>
                <a:spcPct val="100000"/>
              </a:lnSpc>
              <a:spcBef>
                <a:spcPts val="155"/>
              </a:spcBef>
            </a:pPr>
            <a:endParaRPr sz="900" dirty="0">
              <a:latin typeface="+mj-ea"/>
              <a:ea typeface="+mj-ea"/>
              <a:cs typeface="PMingLiU"/>
            </a:endParaRPr>
          </a:p>
          <a:p>
            <a:pPr marL="107314">
              <a:lnSpc>
                <a:spcPct val="100000"/>
              </a:lnSpc>
              <a:tabLst>
                <a:tab pos="550545" algn="l"/>
              </a:tabLst>
            </a:pPr>
            <a:endParaRPr sz="950" dirty="0">
              <a:latin typeface="+mj-ea"/>
              <a:ea typeface="+mj-ea"/>
              <a:cs typeface="Yu Mincho Demibold"/>
            </a:endParaRPr>
          </a:p>
        </p:txBody>
      </p:sp>
      <p:grpSp>
        <p:nvGrpSpPr>
          <p:cNvPr id="19" name="object 19"/>
          <p:cNvGrpSpPr/>
          <p:nvPr/>
        </p:nvGrpSpPr>
        <p:grpSpPr>
          <a:xfrm>
            <a:off x="4124323" y="1209674"/>
            <a:ext cx="3867151" cy="1704975"/>
            <a:chOff x="4124323" y="1209674"/>
            <a:chExt cx="3867151" cy="1704975"/>
          </a:xfrm>
        </p:grpSpPr>
        <p:pic>
          <p:nvPicPr>
            <p:cNvPr id="20" name="object 20"/>
            <p:cNvPicPr/>
            <p:nvPr/>
          </p:nvPicPr>
          <p:blipFill>
            <a:blip r:embed="rId5" cstate="print"/>
            <a:stretch>
              <a:fillRect/>
            </a:stretch>
          </p:blipFill>
          <p:spPr>
            <a:xfrm>
              <a:off x="4124323" y="1238250"/>
              <a:ext cx="3771899" cy="1676399"/>
            </a:xfrm>
            <a:prstGeom prst="rect">
              <a:avLst/>
            </a:prstGeom>
          </p:spPr>
        </p:pic>
        <p:sp>
          <p:nvSpPr>
            <p:cNvPr id="21" name="object 21"/>
            <p:cNvSpPr/>
            <p:nvPr/>
          </p:nvSpPr>
          <p:spPr>
            <a:xfrm>
              <a:off x="4200524" y="1209674"/>
              <a:ext cx="3790950" cy="1695450"/>
            </a:xfrm>
            <a:custGeom>
              <a:avLst/>
              <a:gdLst/>
              <a:ahLst/>
              <a:cxnLst/>
              <a:rect l="l" t="t" r="r" b="b"/>
              <a:pathLst>
                <a:path w="3790950" h="1695450">
                  <a:moveTo>
                    <a:pt x="0" y="1590674"/>
                  </a:moveTo>
                  <a:lnTo>
                    <a:pt x="0" y="104774"/>
                  </a:lnTo>
                  <a:lnTo>
                    <a:pt x="0" y="97895"/>
                  </a:lnTo>
                  <a:lnTo>
                    <a:pt x="670" y="91081"/>
                  </a:lnTo>
                  <a:lnTo>
                    <a:pt x="2012" y="84334"/>
                  </a:lnTo>
                  <a:lnTo>
                    <a:pt x="3354" y="77586"/>
                  </a:lnTo>
                  <a:lnTo>
                    <a:pt x="5342" y="71035"/>
                  </a:lnTo>
                  <a:lnTo>
                    <a:pt x="7975" y="64679"/>
                  </a:lnTo>
                  <a:lnTo>
                    <a:pt x="10608" y="58323"/>
                  </a:lnTo>
                  <a:lnTo>
                    <a:pt x="13835" y="52285"/>
                  </a:lnTo>
                  <a:lnTo>
                    <a:pt x="17657" y="46565"/>
                  </a:lnTo>
                  <a:lnTo>
                    <a:pt x="21479" y="40844"/>
                  </a:lnTo>
                  <a:lnTo>
                    <a:pt x="25823" y="35552"/>
                  </a:lnTo>
                  <a:lnTo>
                    <a:pt x="30687" y="30687"/>
                  </a:lnTo>
                  <a:lnTo>
                    <a:pt x="35552" y="25823"/>
                  </a:lnTo>
                  <a:lnTo>
                    <a:pt x="40844" y="21479"/>
                  </a:lnTo>
                  <a:lnTo>
                    <a:pt x="46565" y="17657"/>
                  </a:lnTo>
                  <a:lnTo>
                    <a:pt x="52285" y="13835"/>
                  </a:lnTo>
                  <a:lnTo>
                    <a:pt x="58323" y="10608"/>
                  </a:lnTo>
                  <a:lnTo>
                    <a:pt x="64679" y="7975"/>
                  </a:lnTo>
                  <a:lnTo>
                    <a:pt x="71035" y="5342"/>
                  </a:lnTo>
                  <a:lnTo>
                    <a:pt x="77586" y="3355"/>
                  </a:lnTo>
                  <a:lnTo>
                    <a:pt x="84334" y="2013"/>
                  </a:lnTo>
                  <a:lnTo>
                    <a:pt x="91081" y="671"/>
                  </a:lnTo>
                  <a:lnTo>
                    <a:pt x="97895" y="0"/>
                  </a:lnTo>
                  <a:lnTo>
                    <a:pt x="104775" y="0"/>
                  </a:lnTo>
                  <a:lnTo>
                    <a:pt x="3686174" y="0"/>
                  </a:lnTo>
                  <a:lnTo>
                    <a:pt x="3693054" y="0"/>
                  </a:lnTo>
                  <a:lnTo>
                    <a:pt x="3699867" y="671"/>
                  </a:lnTo>
                  <a:lnTo>
                    <a:pt x="3706614" y="2013"/>
                  </a:lnTo>
                  <a:lnTo>
                    <a:pt x="3713361" y="3355"/>
                  </a:lnTo>
                  <a:lnTo>
                    <a:pt x="3719913" y="5342"/>
                  </a:lnTo>
                  <a:lnTo>
                    <a:pt x="3726269" y="7975"/>
                  </a:lnTo>
                  <a:lnTo>
                    <a:pt x="3732625" y="10608"/>
                  </a:lnTo>
                  <a:lnTo>
                    <a:pt x="3765125" y="35552"/>
                  </a:lnTo>
                  <a:lnTo>
                    <a:pt x="3773291" y="46565"/>
                  </a:lnTo>
                  <a:lnTo>
                    <a:pt x="3777113" y="52285"/>
                  </a:lnTo>
                  <a:lnTo>
                    <a:pt x="3780340" y="58323"/>
                  </a:lnTo>
                  <a:lnTo>
                    <a:pt x="3782973" y="64679"/>
                  </a:lnTo>
                  <a:lnTo>
                    <a:pt x="3785606" y="71035"/>
                  </a:lnTo>
                  <a:lnTo>
                    <a:pt x="3787593" y="77586"/>
                  </a:lnTo>
                  <a:lnTo>
                    <a:pt x="3788936" y="84334"/>
                  </a:lnTo>
                  <a:lnTo>
                    <a:pt x="3790278" y="91081"/>
                  </a:lnTo>
                  <a:lnTo>
                    <a:pt x="3790949" y="97895"/>
                  </a:lnTo>
                  <a:lnTo>
                    <a:pt x="3790949" y="104774"/>
                  </a:lnTo>
                  <a:lnTo>
                    <a:pt x="3790949" y="1590674"/>
                  </a:lnTo>
                  <a:lnTo>
                    <a:pt x="3782973" y="1630770"/>
                  </a:lnTo>
                  <a:lnTo>
                    <a:pt x="3780340" y="1637126"/>
                  </a:lnTo>
                  <a:lnTo>
                    <a:pt x="3777113" y="1643164"/>
                  </a:lnTo>
                  <a:lnTo>
                    <a:pt x="3773291" y="1648884"/>
                  </a:lnTo>
                  <a:lnTo>
                    <a:pt x="3769469" y="1654604"/>
                  </a:lnTo>
                  <a:lnTo>
                    <a:pt x="3738664" y="1681613"/>
                  </a:lnTo>
                  <a:lnTo>
                    <a:pt x="3699867" y="1694778"/>
                  </a:lnTo>
                  <a:lnTo>
                    <a:pt x="3693054" y="1695449"/>
                  </a:lnTo>
                  <a:lnTo>
                    <a:pt x="3686174" y="1695449"/>
                  </a:lnTo>
                  <a:lnTo>
                    <a:pt x="104775" y="1695449"/>
                  </a:lnTo>
                  <a:lnTo>
                    <a:pt x="97895" y="1695449"/>
                  </a:lnTo>
                  <a:lnTo>
                    <a:pt x="91081" y="1694778"/>
                  </a:lnTo>
                  <a:lnTo>
                    <a:pt x="84334" y="1693436"/>
                  </a:lnTo>
                  <a:lnTo>
                    <a:pt x="77586" y="1692094"/>
                  </a:lnTo>
                  <a:lnTo>
                    <a:pt x="71035" y="1690106"/>
                  </a:lnTo>
                  <a:lnTo>
                    <a:pt x="64679" y="1687474"/>
                  </a:lnTo>
                  <a:lnTo>
                    <a:pt x="58323" y="1684841"/>
                  </a:lnTo>
                  <a:lnTo>
                    <a:pt x="52285" y="1681613"/>
                  </a:lnTo>
                  <a:lnTo>
                    <a:pt x="46565" y="1677791"/>
                  </a:lnTo>
                  <a:lnTo>
                    <a:pt x="40844" y="1673969"/>
                  </a:lnTo>
                  <a:lnTo>
                    <a:pt x="35552" y="1669626"/>
                  </a:lnTo>
                  <a:lnTo>
                    <a:pt x="30687" y="1664761"/>
                  </a:lnTo>
                  <a:lnTo>
                    <a:pt x="25823" y="1659897"/>
                  </a:lnTo>
                  <a:lnTo>
                    <a:pt x="7975" y="1630770"/>
                  </a:lnTo>
                  <a:lnTo>
                    <a:pt x="5342" y="1624414"/>
                  </a:lnTo>
                  <a:lnTo>
                    <a:pt x="3355" y="1617862"/>
                  </a:lnTo>
                  <a:lnTo>
                    <a:pt x="2013" y="1611115"/>
                  </a:lnTo>
                  <a:lnTo>
                    <a:pt x="671" y="1604367"/>
                  </a:lnTo>
                  <a:lnTo>
                    <a:pt x="0" y="1597554"/>
                  </a:lnTo>
                  <a:lnTo>
                    <a:pt x="0" y="1590674"/>
                  </a:lnTo>
                  <a:close/>
                </a:path>
              </a:pathLst>
            </a:custGeom>
            <a:ln w="19049">
              <a:solidFill>
                <a:srgbClr val="D4AF37"/>
              </a:solidFill>
            </a:ln>
          </p:spPr>
          <p:txBody>
            <a:bodyPr wrap="square" lIns="0" tIns="0" rIns="0" bIns="0" rtlCol="0"/>
            <a:lstStyle/>
            <a:p>
              <a:endParaRPr>
                <a:latin typeface="+mn-ea"/>
                <a:ea typeface="+mn-ea"/>
              </a:endParaRPr>
            </a:p>
          </p:txBody>
        </p:sp>
        <p:pic>
          <p:nvPicPr>
            <p:cNvPr id="22" name="object 22"/>
            <p:cNvPicPr/>
            <p:nvPr/>
          </p:nvPicPr>
          <p:blipFill>
            <a:blip r:embed="rId8" cstate="print"/>
            <a:stretch>
              <a:fillRect/>
            </a:stretch>
          </p:blipFill>
          <p:spPr>
            <a:xfrm>
              <a:off x="4362449" y="1371599"/>
              <a:ext cx="380999" cy="380999"/>
            </a:xfrm>
            <a:prstGeom prst="rect">
              <a:avLst/>
            </a:prstGeom>
          </p:spPr>
        </p:pic>
        <p:pic>
          <p:nvPicPr>
            <p:cNvPr id="23" name="object 23"/>
            <p:cNvPicPr/>
            <p:nvPr/>
          </p:nvPicPr>
          <p:blipFill>
            <a:blip r:embed="rId9" cstate="print"/>
            <a:stretch>
              <a:fillRect/>
            </a:stretch>
          </p:blipFill>
          <p:spPr>
            <a:xfrm>
              <a:off x="4491830" y="1466849"/>
              <a:ext cx="122230" cy="190499"/>
            </a:xfrm>
            <a:prstGeom prst="rect">
              <a:avLst/>
            </a:prstGeom>
          </p:spPr>
        </p:pic>
      </p:grpSp>
      <p:sp>
        <p:nvSpPr>
          <p:cNvPr id="24" name="object 24"/>
          <p:cNvSpPr txBox="1"/>
          <p:nvPr/>
        </p:nvSpPr>
        <p:spPr>
          <a:xfrm>
            <a:off x="4845049" y="1431861"/>
            <a:ext cx="1568450" cy="246862"/>
          </a:xfrm>
          <a:prstGeom prst="rect">
            <a:avLst/>
          </a:prstGeom>
        </p:spPr>
        <p:txBody>
          <a:bodyPr vert="horz" wrap="square" lIns="0" tIns="15875" rIns="0" bIns="0" rtlCol="0">
            <a:spAutoFit/>
          </a:bodyPr>
          <a:lstStyle/>
          <a:p>
            <a:pPr marL="12700">
              <a:lnSpc>
                <a:spcPct val="100000"/>
              </a:lnSpc>
              <a:spcBef>
                <a:spcPts val="125"/>
              </a:spcBef>
            </a:pPr>
            <a:r>
              <a:rPr lang="ja-JP" altLang="en-US" sz="1500" b="1" spc="-20" dirty="0">
                <a:latin typeface="+mn-ea"/>
                <a:ea typeface="+mn-ea"/>
                <a:cs typeface="UD Digi Kyokasho NK-B"/>
              </a:rPr>
              <a:t>体験イベント</a:t>
            </a:r>
            <a:endParaRPr sz="1500" dirty="0">
              <a:latin typeface="+mn-ea"/>
              <a:ea typeface="+mn-ea"/>
              <a:cs typeface="UD Digi Kyokasho NK-B"/>
            </a:endParaRPr>
          </a:p>
        </p:txBody>
      </p:sp>
      <p:sp>
        <p:nvSpPr>
          <p:cNvPr id="28" name="object 28"/>
          <p:cNvSpPr txBox="1"/>
          <p:nvPr/>
        </p:nvSpPr>
        <p:spPr>
          <a:xfrm>
            <a:off x="4386000" y="1832893"/>
            <a:ext cx="3098804" cy="1161215"/>
          </a:xfrm>
          <a:prstGeom prst="rect">
            <a:avLst/>
          </a:prstGeom>
        </p:spPr>
        <p:txBody>
          <a:bodyPr vert="horz" wrap="square" lIns="0" tIns="50165" rIns="0" bIns="0" rtlCol="0">
            <a:spAutoFit/>
          </a:bodyPr>
          <a:lstStyle/>
          <a:p>
            <a:pPr marL="80010" indent="-67945">
              <a:lnSpc>
                <a:spcPct val="100000"/>
              </a:lnSpc>
              <a:spcBef>
                <a:spcPts val="395"/>
              </a:spcBef>
              <a:buFont typeface="Cambria"/>
              <a:buChar char="•"/>
              <a:tabLst>
                <a:tab pos="80010" algn="l"/>
              </a:tabLst>
            </a:pPr>
            <a:r>
              <a:rPr lang="ja-JP" altLang="en-US" sz="1400" dirty="0">
                <a:latin typeface="+mn-ea"/>
                <a:ea typeface="+mn-ea"/>
                <a:cs typeface="PMingLiU"/>
              </a:rPr>
              <a:t>絵付け体験ワークショップ</a:t>
            </a:r>
            <a:endParaRPr sz="1400" dirty="0">
              <a:latin typeface="+mn-ea"/>
              <a:ea typeface="+mn-ea"/>
              <a:cs typeface="PMingLiU"/>
            </a:endParaRPr>
          </a:p>
          <a:p>
            <a:pPr marL="80010" indent="-67945">
              <a:lnSpc>
                <a:spcPct val="100000"/>
              </a:lnSpc>
              <a:spcBef>
                <a:spcPts val="300"/>
              </a:spcBef>
              <a:buFont typeface="Cambria"/>
              <a:buChar char="•"/>
              <a:tabLst>
                <a:tab pos="80010" algn="l"/>
              </a:tabLst>
            </a:pPr>
            <a:r>
              <a:rPr lang="ja-JP" altLang="en-US" sz="1400" dirty="0">
                <a:latin typeface="+mn-ea"/>
                <a:ea typeface="+mn-ea"/>
                <a:cs typeface="PMingLiU"/>
              </a:rPr>
              <a:t>学校財団向けプログラム</a:t>
            </a:r>
            <a:endParaRPr sz="1400" dirty="0">
              <a:latin typeface="+mn-ea"/>
              <a:ea typeface="+mn-ea"/>
              <a:cs typeface="PMingLiU"/>
            </a:endParaRPr>
          </a:p>
          <a:p>
            <a:pPr marL="80010" indent="-67945">
              <a:lnSpc>
                <a:spcPct val="100000"/>
              </a:lnSpc>
              <a:spcBef>
                <a:spcPts val="300"/>
              </a:spcBef>
              <a:buFont typeface="Cambria"/>
              <a:buChar char="•"/>
              <a:tabLst>
                <a:tab pos="80010" algn="l"/>
              </a:tabLst>
            </a:pPr>
            <a:r>
              <a:rPr lang="ja-JP" altLang="en-US" sz="1400" spc="-100" dirty="0">
                <a:latin typeface="+mn-ea"/>
                <a:ea typeface="+mn-ea"/>
                <a:cs typeface="PMingLiU"/>
              </a:rPr>
              <a:t>観光客向け記念品政策</a:t>
            </a:r>
            <a:endParaRPr sz="1400" dirty="0">
              <a:latin typeface="+mn-ea"/>
              <a:ea typeface="+mn-ea"/>
              <a:cs typeface="PMingLiU"/>
            </a:endParaRPr>
          </a:p>
          <a:p>
            <a:pPr>
              <a:lnSpc>
                <a:spcPct val="100000"/>
              </a:lnSpc>
              <a:spcBef>
                <a:spcPts val="155"/>
              </a:spcBef>
            </a:pPr>
            <a:endParaRPr sz="1400" dirty="0">
              <a:latin typeface="+mn-ea"/>
              <a:ea typeface="+mn-ea"/>
              <a:cs typeface="PMingLiU"/>
            </a:endParaRPr>
          </a:p>
          <a:p>
            <a:pPr marL="107314">
              <a:lnSpc>
                <a:spcPct val="100000"/>
              </a:lnSpc>
              <a:tabLst>
                <a:tab pos="550545" algn="l"/>
              </a:tabLst>
            </a:pPr>
            <a:endParaRPr sz="950" dirty="0">
              <a:latin typeface="+mn-ea"/>
              <a:ea typeface="+mn-ea"/>
              <a:cs typeface="Yu Mincho Demibold"/>
            </a:endParaRPr>
          </a:p>
        </p:txBody>
      </p:sp>
      <p:grpSp>
        <p:nvGrpSpPr>
          <p:cNvPr id="29" name="object 29"/>
          <p:cNvGrpSpPr/>
          <p:nvPr/>
        </p:nvGrpSpPr>
        <p:grpSpPr>
          <a:xfrm>
            <a:off x="8130815" y="1200149"/>
            <a:ext cx="3810000" cy="1714500"/>
            <a:chOff x="8153399" y="1200149"/>
            <a:chExt cx="3810000" cy="1714500"/>
          </a:xfrm>
        </p:grpSpPr>
        <p:pic>
          <p:nvPicPr>
            <p:cNvPr id="30" name="object 30"/>
            <p:cNvPicPr/>
            <p:nvPr/>
          </p:nvPicPr>
          <p:blipFill>
            <a:blip r:embed="rId5" cstate="print"/>
            <a:stretch>
              <a:fillRect/>
            </a:stretch>
          </p:blipFill>
          <p:spPr>
            <a:xfrm>
              <a:off x="8172449" y="1219199"/>
              <a:ext cx="3771899" cy="1676399"/>
            </a:xfrm>
            <a:prstGeom prst="rect">
              <a:avLst/>
            </a:prstGeom>
          </p:spPr>
        </p:pic>
        <p:sp>
          <p:nvSpPr>
            <p:cNvPr id="31" name="object 31"/>
            <p:cNvSpPr/>
            <p:nvPr/>
          </p:nvSpPr>
          <p:spPr>
            <a:xfrm>
              <a:off x="8162924" y="1209674"/>
              <a:ext cx="3790950" cy="1695450"/>
            </a:xfrm>
            <a:custGeom>
              <a:avLst/>
              <a:gdLst/>
              <a:ahLst/>
              <a:cxnLst/>
              <a:rect l="l" t="t" r="r" b="b"/>
              <a:pathLst>
                <a:path w="3790950" h="1695450">
                  <a:moveTo>
                    <a:pt x="0" y="1590674"/>
                  </a:moveTo>
                  <a:lnTo>
                    <a:pt x="0" y="104774"/>
                  </a:lnTo>
                  <a:lnTo>
                    <a:pt x="0" y="97895"/>
                  </a:lnTo>
                  <a:lnTo>
                    <a:pt x="670" y="91081"/>
                  </a:lnTo>
                  <a:lnTo>
                    <a:pt x="2012" y="84334"/>
                  </a:lnTo>
                  <a:lnTo>
                    <a:pt x="3354" y="77586"/>
                  </a:lnTo>
                  <a:lnTo>
                    <a:pt x="5341" y="71035"/>
                  </a:lnTo>
                  <a:lnTo>
                    <a:pt x="7973" y="64679"/>
                  </a:lnTo>
                  <a:lnTo>
                    <a:pt x="10606" y="58323"/>
                  </a:lnTo>
                  <a:lnTo>
                    <a:pt x="13834" y="52285"/>
                  </a:lnTo>
                  <a:lnTo>
                    <a:pt x="17656" y="46565"/>
                  </a:lnTo>
                  <a:lnTo>
                    <a:pt x="21478" y="40844"/>
                  </a:lnTo>
                  <a:lnTo>
                    <a:pt x="25822" y="35552"/>
                  </a:lnTo>
                  <a:lnTo>
                    <a:pt x="30687" y="30687"/>
                  </a:lnTo>
                  <a:lnTo>
                    <a:pt x="35551" y="25823"/>
                  </a:lnTo>
                  <a:lnTo>
                    <a:pt x="71034" y="5342"/>
                  </a:lnTo>
                  <a:lnTo>
                    <a:pt x="84333" y="2013"/>
                  </a:lnTo>
                  <a:lnTo>
                    <a:pt x="91081" y="671"/>
                  </a:lnTo>
                  <a:lnTo>
                    <a:pt x="97894" y="0"/>
                  </a:lnTo>
                  <a:lnTo>
                    <a:pt x="104774" y="0"/>
                  </a:lnTo>
                  <a:lnTo>
                    <a:pt x="3686174" y="0"/>
                  </a:lnTo>
                  <a:lnTo>
                    <a:pt x="3693053" y="0"/>
                  </a:lnTo>
                  <a:lnTo>
                    <a:pt x="3699866" y="671"/>
                  </a:lnTo>
                  <a:lnTo>
                    <a:pt x="3738663" y="13835"/>
                  </a:lnTo>
                  <a:lnTo>
                    <a:pt x="3744382" y="17657"/>
                  </a:lnTo>
                  <a:lnTo>
                    <a:pt x="3750103" y="21479"/>
                  </a:lnTo>
                  <a:lnTo>
                    <a:pt x="3777113" y="52285"/>
                  </a:lnTo>
                  <a:lnTo>
                    <a:pt x="3788935" y="84334"/>
                  </a:lnTo>
                  <a:lnTo>
                    <a:pt x="3790278" y="91081"/>
                  </a:lnTo>
                  <a:lnTo>
                    <a:pt x="3790949" y="97895"/>
                  </a:lnTo>
                  <a:lnTo>
                    <a:pt x="3790949" y="104774"/>
                  </a:lnTo>
                  <a:lnTo>
                    <a:pt x="3790949" y="1590674"/>
                  </a:lnTo>
                  <a:lnTo>
                    <a:pt x="3790949" y="1597554"/>
                  </a:lnTo>
                  <a:lnTo>
                    <a:pt x="3790278" y="1604367"/>
                  </a:lnTo>
                  <a:lnTo>
                    <a:pt x="3788935" y="1611115"/>
                  </a:lnTo>
                  <a:lnTo>
                    <a:pt x="3787592" y="1617862"/>
                  </a:lnTo>
                  <a:lnTo>
                    <a:pt x="3769468" y="1654604"/>
                  </a:lnTo>
                  <a:lnTo>
                    <a:pt x="3744382" y="1677791"/>
                  </a:lnTo>
                  <a:lnTo>
                    <a:pt x="3738663" y="1681613"/>
                  </a:lnTo>
                  <a:lnTo>
                    <a:pt x="3699866" y="1694778"/>
                  </a:lnTo>
                  <a:lnTo>
                    <a:pt x="3693053" y="1695449"/>
                  </a:lnTo>
                  <a:lnTo>
                    <a:pt x="3686174" y="1695449"/>
                  </a:lnTo>
                  <a:lnTo>
                    <a:pt x="104774" y="1695449"/>
                  </a:lnTo>
                  <a:lnTo>
                    <a:pt x="97894" y="1695449"/>
                  </a:lnTo>
                  <a:lnTo>
                    <a:pt x="91081" y="1694778"/>
                  </a:lnTo>
                  <a:lnTo>
                    <a:pt x="52284" y="1681613"/>
                  </a:lnTo>
                  <a:lnTo>
                    <a:pt x="21478" y="1654604"/>
                  </a:lnTo>
                  <a:lnTo>
                    <a:pt x="7974" y="1630770"/>
                  </a:lnTo>
                  <a:lnTo>
                    <a:pt x="5341" y="1624414"/>
                  </a:lnTo>
                  <a:lnTo>
                    <a:pt x="3354" y="1617862"/>
                  </a:lnTo>
                  <a:lnTo>
                    <a:pt x="2012" y="1611115"/>
                  </a:lnTo>
                  <a:lnTo>
                    <a:pt x="670" y="1604367"/>
                  </a:lnTo>
                  <a:lnTo>
                    <a:pt x="0" y="1597554"/>
                  </a:lnTo>
                  <a:lnTo>
                    <a:pt x="0" y="1590674"/>
                  </a:lnTo>
                  <a:close/>
                </a:path>
              </a:pathLst>
            </a:custGeom>
            <a:ln w="19049">
              <a:solidFill>
                <a:srgbClr val="D4AF37"/>
              </a:solidFill>
            </a:ln>
          </p:spPr>
          <p:txBody>
            <a:bodyPr wrap="square" lIns="0" tIns="0" rIns="0" bIns="0" rtlCol="0"/>
            <a:lstStyle/>
            <a:p>
              <a:endParaRPr>
                <a:latin typeface="+mn-ea"/>
                <a:ea typeface="+mn-ea"/>
              </a:endParaRPr>
            </a:p>
          </p:txBody>
        </p:sp>
        <p:pic>
          <p:nvPicPr>
            <p:cNvPr id="32" name="object 32"/>
            <p:cNvPicPr/>
            <p:nvPr/>
          </p:nvPicPr>
          <p:blipFill>
            <a:blip r:embed="rId8" cstate="print"/>
            <a:stretch>
              <a:fillRect/>
            </a:stretch>
          </p:blipFill>
          <p:spPr>
            <a:xfrm>
              <a:off x="8324849" y="1371599"/>
              <a:ext cx="380999" cy="380999"/>
            </a:xfrm>
            <a:prstGeom prst="rect">
              <a:avLst/>
            </a:prstGeom>
          </p:spPr>
        </p:pic>
        <p:pic>
          <p:nvPicPr>
            <p:cNvPr id="33" name="object 33"/>
            <p:cNvPicPr/>
            <p:nvPr/>
          </p:nvPicPr>
          <p:blipFill>
            <a:blip r:embed="rId10" cstate="print"/>
            <a:stretch>
              <a:fillRect/>
            </a:stretch>
          </p:blipFill>
          <p:spPr>
            <a:xfrm>
              <a:off x="8401049" y="1489694"/>
              <a:ext cx="228451" cy="137039"/>
            </a:xfrm>
            <a:prstGeom prst="rect">
              <a:avLst/>
            </a:prstGeom>
          </p:spPr>
        </p:pic>
      </p:grpSp>
      <p:sp>
        <p:nvSpPr>
          <p:cNvPr id="34" name="object 34"/>
          <p:cNvSpPr txBox="1"/>
          <p:nvPr/>
        </p:nvSpPr>
        <p:spPr>
          <a:xfrm>
            <a:off x="8813289" y="1369016"/>
            <a:ext cx="1054100" cy="246862"/>
          </a:xfrm>
          <a:prstGeom prst="rect">
            <a:avLst/>
          </a:prstGeom>
        </p:spPr>
        <p:txBody>
          <a:bodyPr vert="horz" wrap="square" lIns="0" tIns="15875" rIns="0" bIns="0" rtlCol="0">
            <a:spAutoFit/>
          </a:bodyPr>
          <a:lstStyle/>
          <a:p>
            <a:pPr marL="12700">
              <a:lnSpc>
                <a:spcPct val="100000"/>
              </a:lnSpc>
              <a:spcBef>
                <a:spcPts val="125"/>
              </a:spcBef>
            </a:pPr>
            <a:r>
              <a:rPr lang="ja-JP" altLang="en-US" sz="1500" b="1" dirty="0">
                <a:latin typeface="+mn-ea"/>
                <a:ea typeface="+mn-ea"/>
                <a:cs typeface="UD Digi Kyokasho NK-B"/>
              </a:rPr>
              <a:t>工房設立</a:t>
            </a:r>
            <a:endParaRPr sz="1500" b="1" dirty="0">
              <a:latin typeface="+mn-ea"/>
              <a:ea typeface="+mn-ea"/>
              <a:cs typeface="UD Digi Kyokasho NK-B"/>
            </a:endParaRPr>
          </a:p>
        </p:txBody>
      </p:sp>
      <p:sp>
        <p:nvSpPr>
          <p:cNvPr id="38" name="object 38"/>
          <p:cNvSpPr txBox="1"/>
          <p:nvPr/>
        </p:nvSpPr>
        <p:spPr>
          <a:xfrm>
            <a:off x="8302265" y="1783398"/>
            <a:ext cx="3202139" cy="1274067"/>
          </a:xfrm>
          <a:prstGeom prst="rect">
            <a:avLst/>
          </a:prstGeom>
        </p:spPr>
        <p:txBody>
          <a:bodyPr vert="horz" wrap="square" lIns="0" tIns="50165" rIns="0" bIns="0" rtlCol="0">
            <a:spAutoFit/>
          </a:bodyPr>
          <a:lstStyle/>
          <a:p>
            <a:pPr marL="80010" indent="-67945">
              <a:lnSpc>
                <a:spcPct val="100000"/>
              </a:lnSpc>
              <a:spcBef>
                <a:spcPts val="395"/>
              </a:spcBef>
              <a:buFont typeface="Cambria"/>
              <a:buChar char="•"/>
              <a:tabLst>
                <a:tab pos="80010" algn="l"/>
              </a:tabLst>
            </a:pPr>
            <a:r>
              <a:rPr lang="ja-JP" altLang="en-US" sz="1250" spc="-95" dirty="0">
                <a:latin typeface="+mn-ea"/>
                <a:ea typeface="+mn-ea"/>
                <a:cs typeface="PMingLiU"/>
              </a:rPr>
              <a:t>「アート空間」＋「市民参加」＋「未来の職人育成」</a:t>
            </a:r>
            <a:endParaRPr sz="1250" dirty="0">
              <a:latin typeface="+mn-ea"/>
              <a:ea typeface="+mn-ea"/>
              <a:cs typeface="PMingLiU"/>
            </a:endParaRPr>
          </a:p>
          <a:p>
            <a:pPr marL="80010" indent="-67945">
              <a:lnSpc>
                <a:spcPct val="100000"/>
              </a:lnSpc>
              <a:spcBef>
                <a:spcPts val="300"/>
              </a:spcBef>
              <a:buFont typeface="Cambria"/>
              <a:buChar char="•"/>
              <a:tabLst>
                <a:tab pos="80010" algn="l"/>
              </a:tabLst>
            </a:pPr>
            <a:r>
              <a:rPr lang="ja-JP" altLang="en-US" sz="1250" spc="-105" dirty="0">
                <a:latin typeface="+mn-ea"/>
                <a:ea typeface="+mn-ea"/>
                <a:cs typeface="PMingLiU"/>
              </a:rPr>
              <a:t>高齢者・障害者の生涯学習や手仕事によるリハビリの場</a:t>
            </a:r>
            <a:endParaRPr sz="1250" dirty="0">
              <a:latin typeface="+mn-ea"/>
              <a:ea typeface="+mn-ea"/>
              <a:cs typeface="PMingLiU"/>
            </a:endParaRPr>
          </a:p>
          <a:p>
            <a:pPr marL="80010" indent="-67945">
              <a:lnSpc>
                <a:spcPct val="100000"/>
              </a:lnSpc>
              <a:spcBef>
                <a:spcPts val="300"/>
              </a:spcBef>
              <a:buFont typeface="Cambria"/>
              <a:buChar char="•"/>
              <a:tabLst>
                <a:tab pos="80010" algn="l"/>
              </a:tabLst>
            </a:pPr>
            <a:r>
              <a:rPr lang="ja-JP" altLang="en-US" sz="1250" spc="-95" dirty="0">
                <a:latin typeface="+mn-ea"/>
                <a:ea typeface="+mn-ea"/>
                <a:cs typeface="PMingLiU"/>
              </a:rPr>
              <a:t>学校との連携による</a:t>
            </a:r>
            <a:r>
              <a:rPr lang="en-US" altLang="ja-JP" sz="1250" spc="-95" dirty="0">
                <a:latin typeface="+mn-ea"/>
                <a:ea typeface="+mn-ea"/>
                <a:cs typeface="PMingLiU"/>
              </a:rPr>
              <a:t>STEAM</a:t>
            </a:r>
            <a:r>
              <a:rPr lang="ja-JP" altLang="en-US" sz="1250" spc="-95" dirty="0">
                <a:latin typeface="+mn-ea"/>
                <a:ea typeface="+mn-ea"/>
                <a:cs typeface="PMingLiU"/>
              </a:rPr>
              <a:t>教育拠点</a:t>
            </a:r>
            <a:endParaRPr lang="en-US" altLang="ja-JP" sz="1250" spc="-95" dirty="0">
              <a:latin typeface="+mn-ea"/>
              <a:ea typeface="+mn-ea"/>
              <a:cs typeface="PMingLiU"/>
            </a:endParaRPr>
          </a:p>
          <a:p>
            <a:pPr marL="12065">
              <a:lnSpc>
                <a:spcPct val="100000"/>
              </a:lnSpc>
              <a:spcBef>
                <a:spcPts val="300"/>
              </a:spcBef>
              <a:tabLst>
                <a:tab pos="80010" algn="l"/>
              </a:tabLst>
            </a:pPr>
            <a:endParaRPr sz="1250" dirty="0">
              <a:latin typeface="+mn-ea"/>
              <a:ea typeface="+mn-ea"/>
              <a:cs typeface="PMingLiU"/>
            </a:endParaRPr>
          </a:p>
          <a:p>
            <a:pPr marL="107314">
              <a:lnSpc>
                <a:spcPct val="100000"/>
              </a:lnSpc>
              <a:tabLst>
                <a:tab pos="550545" algn="l"/>
              </a:tabLst>
            </a:pPr>
            <a:r>
              <a:rPr sz="950" b="1" dirty="0">
                <a:solidFill>
                  <a:srgbClr val="8B4512"/>
                </a:solidFill>
                <a:latin typeface="+mn-ea"/>
                <a:ea typeface="+mn-ea"/>
                <a:cs typeface="Yu Mincho Demibold"/>
              </a:rPr>
              <a:t>	</a:t>
            </a:r>
            <a:endParaRPr sz="950" dirty="0">
              <a:latin typeface="+mn-ea"/>
              <a:ea typeface="+mn-ea"/>
              <a:cs typeface="Yu Mincho Demibold"/>
            </a:endParaRPr>
          </a:p>
        </p:txBody>
      </p:sp>
      <p:grpSp>
        <p:nvGrpSpPr>
          <p:cNvPr id="39" name="object 39"/>
          <p:cNvGrpSpPr/>
          <p:nvPr/>
        </p:nvGrpSpPr>
        <p:grpSpPr>
          <a:xfrm>
            <a:off x="259753" y="3116051"/>
            <a:ext cx="5772150" cy="2152650"/>
            <a:chOff x="238124" y="3076574"/>
            <a:chExt cx="5772150" cy="2152650"/>
          </a:xfrm>
        </p:grpSpPr>
        <p:pic>
          <p:nvPicPr>
            <p:cNvPr id="40" name="object 40"/>
            <p:cNvPicPr/>
            <p:nvPr/>
          </p:nvPicPr>
          <p:blipFill>
            <a:blip r:embed="rId11" cstate="print"/>
            <a:stretch>
              <a:fillRect/>
            </a:stretch>
          </p:blipFill>
          <p:spPr>
            <a:xfrm>
              <a:off x="247649" y="3086099"/>
              <a:ext cx="5753099" cy="2133599"/>
            </a:xfrm>
            <a:prstGeom prst="rect">
              <a:avLst/>
            </a:prstGeom>
          </p:spPr>
        </p:pic>
        <p:sp>
          <p:nvSpPr>
            <p:cNvPr id="41" name="object 41"/>
            <p:cNvSpPr/>
            <p:nvPr/>
          </p:nvSpPr>
          <p:spPr>
            <a:xfrm>
              <a:off x="238124" y="3076574"/>
              <a:ext cx="5772150" cy="2152650"/>
            </a:xfrm>
            <a:custGeom>
              <a:avLst/>
              <a:gdLst/>
              <a:ahLst/>
              <a:cxnLst/>
              <a:rect l="l" t="t" r="r" b="b"/>
              <a:pathLst>
                <a:path w="5772150" h="2152650">
                  <a:moveTo>
                    <a:pt x="0" y="2047874"/>
                  </a:moveTo>
                  <a:lnTo>
                    <a:pt x="0" y="104774"/>
                  </a:lnTo>
                  <a:lnTo>
                    <a:pt x="0" y="97895"/>
                  </a:lnTo>
                  <a:lnTo>
                    <a:pt x="671" y="91081"/>
                  </a:lnTo>
                  <a:lnTo>
                    <a:pt x="2013" y="84334"/>
                  </a:lnTo>
                  <a:lnTo>
                    <a:pt x="3355" y="77586"/>
                  </a:lnTo>
                  <a:lnTo>
                    <a:pt x="5342" y="71034"/>
                  </a:lnTo>
                  <a:lnTo>
                    <a:pt x="7975" y="64679"/>
                  </a:lnTo>
                  <a:lnTo>
                    <a:pt x="10608" y="58323"/>
                  </a:lnTo>
                  <a:lnTo>
                    <a:pt x="30687" y="30687"/>
                  </a:lnTo>
                  <a:lnTo>
                    <a:pt x="35552" y="25823"/>
                  </a:lnTo>
                  <a:lnTo>
                    <a:pt x="40844" y="21479"/>
                  </a:lnTo>
                  <a:lnTo>
                    <a:pt x="46565" y="17657"/>
                  </a:lnTo>
                  <a:lnTo>
                    <a:pt x="52285" y="13835"/>
                  </a:lnTo>
                  <a:lnTo>
                    <a:pt x="58323" y="10607"/>
                  </a:lnTo>
                  <a:lnTo>
                    <a:pt x="64679" y="7975"/>
                  </a:lnTo>
                  <a:lnTo>
                    <a:pt x="71035" y="5342"/>
                  </a:lnTo>
                  <a:lnTo>
                    <a:pt x="77586" y="3354"/>
                  </a:lnTo>
                  <a:lnTo>
                    <a:pt x="84334" y="2012"/>
                  </a:lnTo>
                  <a:lnTo>
                    <a:pt x="91081" y="670"/>
                  </a:lnTo>
                  <a:lnTo>
                    <a:pt x="97895" y="0"/>
                  </a:lnTo>
                  <a:lnTo>
                    <a:pt x="104775" y="0"/>
                  </a:lnTo>
                  <a:lnTo>
                    <a:pt x="5667374" y="0"/>
                  </a:lnTo>
                  <a:lnTo>
                    <a:pt x="5674253" y="0"/>
                  </a:lnTo>
                  <a:lnTo>
                    <a:pt x="5681067" y="670"/>
                  </a:lnTo>
                  <a:lnTo>
                    <a:pt x="5687814" y="2012"/>
                  </a:lnTo>
                  <a:lnTo>
                    <a:pt x="5694561" y="3354"/>
                  </a:lnTo>
                  <a:lnTo>
                    <a:pt x="5701113" y="5342"/>
                  </a:lnTo>
                  <a:lnTo>
                    <a:pt x="5707469" y="7975"/>
                  </a:lnTo>
                  <a:lnTo>
                    <a:pt x="5713825" y="10607"/>
                  </a:lnTo>
                  <a:lnTo>
                    <a:pt x="5746325" y="35552"/>
                  </a:lnTo>
                  <a:lnTo>
                    <a:pt x="5764172" y="64679"/>
                  </a:lnTo>
                  <a:lnTo>
                    <a:pt x="5766805" y="71034"/>
                  </a:lnTo>
                  <a:lnTo>
                    <a:pt x="5768793" y="77586"/>
                  </a:lnTo>
                  <a:lnTo>
                    <a:pt x="5770135" y="84334"/>
                  </a:lnTo>
                  <a:lnTo>
                    <a:pt x="5771478" y="91081"/>
                  </a:lnTo>
                  <a:lnTo>
                    <a:pt x="5772149" y="97895"/>
                  </a:lnTo>
                  <a:lnTo>
                    <a:pt x="5772149" y="104774"/>
                  </a:lnTo>
                  <a:lnTo>
                    <a:pt x="5772149" y="2047874"/>
                  </a:lnTo>
                  <a:lnTo>
                    <a:pt x="5772149" y="2054754"/>
                  </a:lnTo>
                  <a:lnTo>
                    <a:pt x="5771478" y="2061567"/>
                  </a:lnTo>
                  <a:lnTo>
                    <a:pt x="5770135" y="2068315"/>
                  </a:lnTo>
                  <a:lnTo>
                    <a:pt x="5768793" y="2075062"/>
                  </a:lnTo>
                  <a:lnTo>
                    <a:pt x="5766805" y="2081614"/>
                  </a:lnTo>
                  <a:lnTo>
                    <a:pt x="5764172" y="2087970"/>
                  </a:lnTo>
                  <a:lnTo>
                    <a:pt x="5761540" y="2094326"/>
                  </a:lnTo>
                  <a:lnTo>
                    <a:pt x="5736595" y="2126826"/>
                  </a:lnTo>
                  <a:lnTo>
                    <a:pt x="5701113" y="2147306"/>
                  </a:lnTo>
                  <a:lnTo>
                    <a:pt x="5667374" y="2152649"/>
                  </a:lnTo>
                  <a:lnTo>
                    <a:pt x="104775" y="2152649"/>
                  </a:lnTo>
                  <a:lnTo>
                    <a:pt x="64679" y="2144673"/>
                  </a:lnTo>
                  <a:lnTo>
                    <a:pt x="58323" y="2142040"/>
                  </a:lnTo>
                  <a:lnTo>
                    <a:pt x="30687" y="2121961"/>
                  </a:lnTo>
                  <a:lnTo>
                    <a:pt x="25823" y="2117097"/>
                  </a:lnTo>
                  <a:lnTo>
                    <a:pt x="7975" y="2087970"/>
                  </a:lnTo>
                  <a:lnTo>
                    <a:pt x="5342" y="2081614"/>
                  </a:lnTo>
                  <a:lnTo>
                    <a:pt x="3355" y="2075062"/>
                  </a:lnTo>
                  <a:lnTo>
                    <a:pt x="2013" y="2068315"/>
                  </a:lnTo>
                  <a:lnTo>
                    <a:pt x="671" y="2061567"/>
                  </a:lnTo>
                  <a:lnTo>
                    <a:pt x="0" y="2054754"/>
                  </a:lnTo>
                  <a:lnTo>
                    <a:pt x="0" y="2047874"/>
                  </a:lnTo>
                  <a:close/>
                </a:path>
              </a:pathLst>
            </a:custGeom>
            <a:ln w="19049">
              <a:solidFill>
                <a:srgbClr val="D97705"/>
              </a:solidFill>
            </a:ln>
          </p:spPr>
          <p:txBody>
            <a:bodyPr wrap="square" lIns="0" tIns="0" rIns="0" bIns="0" rtlCol="0"/>
            <a:lstStyle/>
            <a:p>
              <a:endParaRPr>
                <a:latin typeface="+mj-ea"/>
                <a:ea typeface="+mj-ea"/>
              </a:endParaRPr>
            </a:p>
          </p:txBody>
        </p:sp>
        <p:sp>
          <p:nvSpPr>
            <p:cNvPr id="43" name="object 43"/>
            <p:cNvSpPr/>
            <p:nvPr/>
          </p:nvSpPr>
          <p:spPr>
            <a:xfrm>
              <a:off x="399692" y="3271837"/>
              <a:ext cx="258445" cy="200025"/>
            </a:xfrm>
            <a:custGeom>
              <a:avLst/>
              <a:gdLst/>
              <a:ahLst/>
              <a:cxnLst/>
              <a:rect l="l" t="t" r="r" b="b"/>
              <a:pathLst>
                <a:path w="258445" h="200025">
                  <a:moveTo>
                    <a:pt x="128944" y="200025"/>
                  </a:moveTo>
                  <a:lnTo>
                    <a:pt x="80305" y="189365"/>
                  </a:lnTo>
                  <a:lnTo>
                    <a:pt x="42951" y="164038"/>
                  </a:lnTo>
                  <a:lnTo>
                    <a:pt x="16844" y="133465"/>
                  </a:lnTo>
                  <a:lnTo>
                    <a:pt x="0" y="98047"/>
                  </a:lnTo>
                  <a:lnTo>
                    <a:pt x="1473" y="94520"/>
                  </a:lnTo>
                  <a:lnTo>
                    <a:pt x="28584" y="51065"/>
                  </a:lnTo>
                  <a:lnTo>
                    <a:pt x="60186" y="22113"/>
                  </a:lnTo>
                  <a:lnTo>
                    <a:pt x="103246" y="2872"/>
                  </a:lnTo>
                  <a:lnTo>
                    <a:pt x="128944" y="0"/>
                  </a:lnTo>
                  <a:lnTo>
                    <a:pt x="154643" y="2872"/>
                  </a:lnTo>
                  <a:lnTo>
                    <a:pt x="177583" y="10659"/>
                  </a:lnTo>
                  <a:lnTo>
                    <a:pt x="197702" y="22113"/>
                  </a:lnTo>
                  <a:lnTo>
                    <a:pt x="214604" y="35718"/>
                  </a:lnTo>
                  <a:lnTo>
                    <a:pt x="124723" y="35718"/>
                  </a:lnTo>
                  <a:lnTo>
                    <a:pt x="120542" y="36130"/>
                  </a:lnTo>
                  <a:lnTo>
                    <a:pt x="80497" y="57535"/>
                  </a:lnTo>
                  <a:lnTo>
                    <a:pt x="64776" y="94520"/>
                  </a:lnTo>
                  <a:lnTo>
                    <a:pt x="64813" y="105883"/>
                  </a:lnTo>
                  <a:lnTo>
                    <a:pt x="65022" y="108004"/>
                  </a:lnTo>
                  <a:lnTo>
                    <a:pt x="65062" y="108415"/>
                  </a:lnTo>
                  <a:lnTo>
                    <a:pt x="86467" y="148460"/>
                  </a:lnTo>
                  <a:lnTo>
                    <a:pt x="124723" y="164306"/>
                  </a:lnTo>
                  <a:lnTo>
                    <a:pt x="214604" y="164306"/>
                  </a:lnTo>
                  <a:lnTo>
                    <a:pt x="197702" y="177911"/>
                  </a:lnTo>
                  <a:lnTo>
                    <a:pt x="177583" y="189365"/>
                  </a:lnTo>
                  <a:lnTo>
                    <a:pt x="154643" y="197152"/>
                  </a:lnTo>
                  <a:lnTo>
                    <a:pt x="128944" y="200025"/>
                  </a:lnTo>
                  <a:close/>
                </a:path>
                <a:path w="258445" h="200025">
                  <a:moveTo>
                    <a:pt x="214604" y="164306"/>
                  </a:moveTo>
                  <a:lnTo>
                    <a:pt x="133166" y="164306"/>
                  </a:lnTo>
                  <a:lnTo>
                    <a:pt x="137347" y="163894"/>
                  </a:lnTo>
                  <a:lnTo>
                    <a:pt x="145628" y="162247"/>
                  </a:lnTo>
                  <a:lnTo>
                    <a:pt x="180057" y="139242"/>
                  </a:lnTo>
                  <a:lnTo>
                    <a:pt x="193113" y="94520"/>
                  </a:lnTo>
                  <a:lnTo>
                    <a:pt x="192826" y="91609"/>
                  </a:lnTo>
                  <a:lnTo>
                    <a:pt x="171422" y="51564"/>
                  </a:lnTo>
                  <a:lnTo>
                    <a:pt x="133166" y="35718"/>
                  </a:lnTo>
                  <a:lnTo>
                    <a:pt x="214604" y="35718"/>
                  </a:lnTo>
                  <a:lnTo>
                    <a:pt x="241040" y="66542"/>
                  </a:lnTo>
                  <a:lnTo>
                    <a:pt x="257934" y="98047"/>
                  </a:lnTo>
                  <a:lnTo>
                    <a:pt x="257934" y="101977"/>
                  </a:lnTo>
                  <a:lnTo>
                    <a:pt x="229305" y="148940"/>
                  </a:lnTo>
                  <a:lnTo>
                    <a:pt x="214937" y="164038"/>
                  </a:lnTo>
                  <a:lnTo>
                    <a:pt x="214604" y="164306"/>
                  </a:lnTo>
                  <a:close/>
                </a:path>
                <a:path w="258445" h="200025">
                  <a:moveTo>
                    <a:pt x="171026" y="100012"/>
                  </a:moveTo>
                  <a:lnTo>
                    <a:pt x="100369" y="100012"/>
                  </a:lnTo>
                  <a:lnTo>
                    <a:pt x="110080" y="98047"/>
                  </a:lnTo>
                  <a:lnTo>
                    <a:pt x="111526" y="97735"/>
                  </a:lnTo>
                  <a:lnTo>
                    <a:pt x="120584" y="91609"/>
                  </a:lnTo>
                  <a:lnTo>
                    <a:pt x="126696" y="82551"/>
                  </a:lnTo>
                  <a:lnTo>
                    <a:pt x="128944" y="71437"/>
                  </a:lnTo>
                  <a:lnTo>
                    <a:pt x="128862" y="67802"/>
                  </a:lnTo>
                  <a:lnTo>
                    <a:pt x="128408" y="65231"/>
                  </a:lnTo>
                  <a:lnTo>
                    <a:pt x="126963" y="60782"/>
                  </a:lnTo>
                  <a:lnTo>
                    <a:pt x="126693" y="59824"/>
                  </a:lnTo>
                  <a:lnTo>
                    <a:pt x="128185" y="57060"/>
                  </a:lnTo>
                  <a:lnTo>
                    <a:pt x="130335" y="57060"/>
                  </a:lnTo>
                  <a:lnTo>
                    <a:pt x="164623" y="76224"/>
                  </a:lnTo>
                  <a:lnTo>
                    <a:pt x="170684" y="94520"/>
                  </a:lnTo>
                  <a:lnTo>
                    <a:pt x="170763" y="95790"/>
                  </a:lnTo>
                  <a:lnTo>
                    <a:pt x="170884" y="97735"/>
                  </a:lnTo>
                  <a:lnTo>
                    <a:pt x="170992" y="99476"/>
                  </a:lnTo>
                  <a:lnTo>
                    <a:pt x="171026" y="100012"/>
                  </a:lnTo>
                  <a:close/>
                </a:path>
                <a:path w="258445" h="200025">
                  <a:moveTo>
                    <a:pt x="123029" y="142459"/>
                  </a:moveTo>
                  <a:lnTo>
                    <a:pt x="87510" y="111085"/>
                  </a:lnTo>
                  <a:lnTo>
                    <a:pt x="85992" y="99253"/>
                  </a:lnTo>
                  <a:lnTo>
                    <a:pt x="88850" y="97735"/>
                  </a:lnTo>
                  <a:lnTo>
                    <a:pt x="94163" y="99476"/>
                  </a:lnTo>
                  <a:lnTo>
                    <a:pt x="97199" y="100012"/>
                  </a:lnTo>
                  <a:lnTo>
                    <a:pt x="171026" y="100012"/>
                  </a:lnTo>
                  <a:lnTo>
                    <a:pt x="171289" y="104234"/>
                  </a:lnTo>
                  <a:lnTo>
                    <a:pt x="171392" y="105883"/>
                  </a:lnTo>
                  <a:lnTo>
                    <a:pt x="166041" y="121427"/>
                  </a:lnTo>
                  <a:lnTo>
                    <a:pt x="155258" y="133831"/>
                  </a:lnTo>
                  <a:lnTo>
                    <a:pt x="140017" y="141401"/>
                  </a:lnTo>
                  <a:lnTo>
                    <a:pt x="123029" y="142459"/>
                  </a:lnTo>
                  <a:close/>
                </a:path>
              </a:pathLst>
            </a:custGeom>
            <a:solidFill>
              <a:srgbClr val="000000"/>
            </a:solidFill>
          </p:spPr>
          <p:txBody>
            <a:bodyPr wrap="square" lIns="0" tIns="0" rIns="0" bIns="0" rtlCol="0"/>
            <a:lstStyle/>
            <a:p>
              <a:endParaRPr>
                <a:latin typeface="+mj-ea"/>
                <a:ea typeface="+mj-ea"/>
              </a:endParaRPr>
            </a:p>
          </p:txBody>
        </p:sp>
      </p:grpSp>
      <p:grpSp>
        <p:nvGrpSpPr>
          <p:cNvPr id="45" name="object 45"/>
          <p:cNvGrpSpPr/>
          <p:nvPr/>
        </p:nvGrpSpPr>
        <p:grpSpPr>
          <a:xfrm>
            <a:off x="404373" y="3654724"/>
            <a:ext cx="144780" cy="658495"/>
            <a:chOff x="400049" y="3657599"/>
            <a:chExt cx="144780" cy="658495"/>
          </a:xfrm>
        </p:grpSpPr>
        <p:pic>
          <p:nvPicPr>
            <p:cNvPr id="46" name="object 46"/>
            <p:cNvPicPr/>
            <p:nvPr/>
          </p:nvPicPr>
          <p:blipFill>
            <a:blip r:embed="rId12" cstate="print"/>
            <a:stretch>
              <a:fillRect/>
            </a:stretch>
          </p:blipFill>
          <p:spPr>
            <a:xfrm>
              <a:off x="405779" y="3657599"/>
              <a:ext cx="138663" cy="133870"/>
            </a:xfrm>
            <a:prstGeom prst="rect">
              <a:avLst/>
            </a:prstGeom>
          </p:spPr>
        </p:pic>
        <p:pic>
          <p:nvPicPr>
            <p:cNvPr id="47" name="object 47"/>
            <p:cNvPicPr/>
            <p:nvPr/>
          </p:nvPicPr>
          <p:blipFill>
            <a:blip r:embed="rId13" cstate="print"/>
            <a:stretch>
              <a:fillRect/>
            </a:stretch>
          </p:blipFill>
          <p:spPr>
            <a:xfrm>
              <a:off x="400049" y="3924299"/>
              <a:ext cx="133350" cy="133350"/>
            </a:xfrm>
            <a:prstGeom prst="rect">
              <a:avLst/>
            </a:prstGeom>
          </p:spPr>
        </p:pic>
        <p:pic>
          <p:nvPicPr>
            <p:cNvPr id="48" name="object 48"/>
            <p:cNvPicPr/>
            <p:nvPr/>
          </p:nvPicPr>
          <p:blipFill>
            <a:blip r:embed="rId14" cstate="print"/>
            <a:stretch>
              <a:fillRect/>
            </a:stretch>
          </p:blipFill>
          <p:spPr>
            <a:xfrm>
              <a:off x="400049" y="4202080"/>
              <a:ext cx="133349" cy="113935"/>
            </a:xfrm>
            <a:prstGeom prst="rect">
              <a:avLst/>
            </a:prstGeom>
          </p:spPr>
        </p:pic>
      </p:grpSp>
      <p:sp>
        <p:nvSpPr>
          <p:cNvPr id="49" name="object 49"/>
          <p:cNvSpPr txBox="1"/>
          <p:nvPr/>
        </p:nvSpPr>
        <p:spPr>
          <a:xfrm>
            <a:off x="613568" y="3608514"/>
            <a:ext cx="2555875" cy="201978"/>
          </a:xfrm>
          <a:prstGeom prst="rect">
            <a:avLst/>
          </a:prstGeom>
        </p:spPr>
        <p:txBody>
          <a:bodyPr vert="horz" wrap="square" lIns="0" tIns="17145" rIns="0" bIns="0" rtlCol="0">
            <a:spAutoFit/>
          </a:bodyPr>
          <a:lstStyle/>
          <a:p>
            <a:pPr marL="12700">
              <a:lnSpc>
                <a:spcPct val="100000"/>
              </a:lnSpc>
              <a:spcBef>
                <a:spcPts val="135"/>
              </a:spcBef>
            </a:pPr>
            <a:r>
              <a:rPr lang="ja-JP" altLang="en-US" sz="1200" b="1" spc="-114" dirty="0">
                <a:latin typeface="+mn-ea"/>
                <a:ea typeface="+mn-ea"/>
                <a:cs typeface="PMingLiU"/>
              </a:rPr>
              <a:t>藤沢市の新たな文化シンボルとして</a:t>
            </a:r>
            <a:endParaRPr sz="1200" b="1" dirty="0">
              <a:latin typeface="+mn-ea"/>
              <a:ea typeface="+mn-ea"/>
              <a:cs typeface="PMingLiU"/>
            </a:endParaRPr>
          </a:p>
        </p:txBody>
      </p:sp>
      <p:sp>
        <p:nvSpPr>
          <p:cNvPr id="50" name="object 50"/>
          <p:cNvSpPr txBox="1"/>
          <p:nvPr/>
        </p:nvSpPr>
        <p:spPr>
          <a:xfrm>
            <a:off x="615948" y="4431478"/>
            <a:ext cx="2660652" cy="201978"/>
          </a:xfrm>
          <a:prstGeom prst="rect">
            <a:avLst/>
          </a:prstGeom>
        </p:spPr>
        <p:txBody>
          <a:bodyPr vert="horz" wrap="square" lIns="0" tIns="17145" rIns="0" bIns="0" rtlCol="0">
            <a:spAutoFit/>
          </a:bodyPr>
          <a:lstStyle/>
          <a:p>
            <a:pPr marL="12700">
              <a:lnSpc>
                <a:spcPct val="100000"/>
              </a:lnSpc>
              <a:spcBef>
                <a:spcPts val="135"/>
              </a:spcBef>
            </a:pPr>
            <a:r>
              <a:rPr sz="1200" b="1" spc="-110" dirty="0">
                <a:latin typeface="+mn-ea"/>
                <a:ea typeface="+mn-ea"/>
                <a:cs typeface="PMingLiU"/>
              </a:rPr>
              <a:t>国際観光都市としての魅力向上</a:t>
            </a:r>
            <a:endParaRPr sz="1200" b="1" dirty="0">
              <a:latin typeface="+mn-ea"/>
              <a:ea typeface="+mn-ea"/>
              <a:cs typeface="PMingLiU"/>
            </a:endParaRPr>
          </a:p>
        </p:txBody>
      </p:sp>
      <p:sp>
        <p:nvSpPr>
          <p:cNvPr id="51" name="object 51"/>
          <p:cNvSpPr txBox="1"/>
          <p:nvPr/>
        </p:nvSpPr>
        <p:spPr>
          <a:xfrm>
            <a:off x="613568" y="4143370"/>
            <a:ext cx="3527424" cy="201978"/>
          </a:xfrm>
          <a:prstGeom prst="rect">
            <a:avLst/>
          </a:prstGeom>
        </p:spPr>
        <p:txBody>
          <a:bodyPr vert="horz" wrap="square" lIns="0" tIns="17145" rIns="0" bIns="0" rtlCol="0">
            <a:spAutoFit/>
          </a:bodyPr>
          <a:lstStyle/>
          <a:p>
            <a:pPr marL="12700">
              <a:lnSpc>
                <a:spcPct val="100000"/>
              </a:lnSpc>
              <a:spcBef>
                <a:spcPts val="135"/>
              </a:spcBef>
            </a:pPr>
            <a:r>
              <a:rPr sz="1200" b="1" spc="-110" dirty="0" err="1">
                <a:latin typeface="+mn-ea"/>
                <a:ea typeface="+mn-ea"/>
                <a:cs typeface="PMingLiU"/>
              </a:rPr>
              <a:t>伝統文化を通じた</a:t>
            </a:r>
            <a:r>
              <a:rPr lang="ja-JP" altLang="en-US" sz="1200" b="1" spc="-110" dirty="0">
                <a:latin typeface="+mn-ea"/>
                <a:ea typeface="+mn-ea"/>
                <a:cs typeface="PMingLiU"/>
              </a:rPr>
              <a:t>岐阜市と</a:t>
            </a:r>
            <a:r>
              <a:rPr sz="1200" b="1" spc="-110" dirty="0">
                <a:latin typeface="+mn-ea"/>
                <a:ea typeface="+mn-ea"/>
                <a:cs typeface="PMingLiU"/>
              </a:rPr>
              <a:t>の</a:t>
            </a:r>
            <a:r>
              <a:rPr lang="ja-JP" altLang="en-US" sz="1200" b="1" spc="-110" dirty="0">
                <a:latin typeface="+mn-ea"/>
                <a:ea typeface="+mn-ea"/>
                <a:cs typeface="PMingLiU"/>
              </a:rPr>
              <a:t>絆深化</a:t>
            </a:r>
            <a:endParaRPr sz="1200" b="1" dirty="0">
              <a:latin typeface="+mn-ea"/>
              <a:ea typeface="+mn-ea"/>
              <a:cs typeface="PMingLiU"/>
            </a:endParaRPr>
          </a:p>
        </p:txBody>
      </p:sp>
      <p:grpSp>
        <p:nvGrpSpPr>
          <p:cNvPr id="53" name="object 53"/>
          <p:cNvGrpSpPr/>
          <p:nvPr/>
        </p:nvGrpSpPr>
        <p:grpSpPr>
          <a:xfrm>
            <a:off x="6168665" y="3076574"/>
            <a:ext cx="5857874" cy="2152650"/>
            <a:chOff x="6181724" y="3076574"/>
            <a:chExt cx="5857874" cy="2152650"/>
          </a:xfrm>
        </p:grpSpPr>
        <p:pic>
          <p:nvPicPr>
            <p:cNvPr id="54" name="object 54"/>
            <p:cNvPicPr/>
            <p:nvPr/>
          </p:nvPicPr>
          <p:blipFill>
            <a:blip r:embed="rId15" cstate="print"/>
            <a:stretch>
              <a:fillRect/>
            </a:stretch>
          </p:blipFill>
          <p:spPr>
            <a:xfrm>
              <a:off x="6191249" y="3086099"/>
              <a:ext cx="5848349" cy="2133599"/>
            </a:xfrm>
            <a:prstGeom prst="rect">
              <a:avLst/>
            </a:prstGeom>
          </p:spPr>
        </p:pic>
        <p:sp>
          <p:nvSpPr>
            <p:cNvPr id="55" name="object 55"/>
            <p:cNvSpPr/>
            <p:nvPr/>
          </p:nvSpPr>
          <p:spPr>
            <a:xfrm>
              <a:off x="6181724" y="3076574"/>
              <a:ext cx="5772150" cy="2152650"/>
            </a:xfrm>
            <a:custGeom>
              <a:avLst/>
              <a:gdLst/>
              <a:ahLst/>
              <a:cxnLst/>
              <a:rect l="l" t="t" r="r" b="b"/>
              <a:pathLst>
                <a:path w="5772150" h="2152650">
                  <a:moveTo>
                    <a:pt x="0" y="2047874"/>
                  </a:moveTo>
                  <a:lnTo>
                    <a:pt x="0" y="104774"/>
                  </a:lnTo>
                  <a:lnTo>
                    <a:pt x="0" y="97895"/>
                  </a:lnTo>
                  <a:lnTo>
                    <a:pt x="670" y="91081"/>
                  </a:lnTo>
                  <a:lnTo>
                    <a:pt x="2012" y="84334"/>
                  </a:lnTo>
                  <a:lnTo>
                    <a:pt x="3354" y="77586"/>
                  </a:lnTo>
                  <a:lnTo>
                    <a:pt x="5342" y="71034"/>
                  </a:lnTo>
                  <a:lnTo>
                    <a:pt x="7975" y="64679"/>
                  </a:lnTo>
                  <a:lnTo>
                    <a:pt x="10607" y="58323"/>
                  </a:lnTo>
                  <a:lnTo>
                    <a:pt x="13835" y="52285"/>
                  </a:lnTo>
                  <a:lnTo>
                    <a:pt x="17657" y="46564"/>
                  </a:lnTo>
                  <a:lnTo>
                    <a:pt x="21478" y="40844"/>
                  </a:lnTo>
                  <a:lnTo>
                    <a:pt x="25822" y="35552"/>
                  </a:lnTo>
                  <a:lnTo>
                    <a:pt x="30687" y="30687"/>
                  </a:lnTo>
                  <a:lnTo>
                    <a:pt x="35552" y="25823"/>
                  </a:lnTo>
                  <a:lnTo>
                    <a:pt x="64678" y="7975"/>
                  </a:lnTo>
                  <a:lnTo>
                    <a:pt x="71034" y="5342"/>
                  </a:lnTo>
                  <a:lnTo>
                    <a:pt x="77586" y="3354"/>
                  </a:lnTo>
                  <a:lnTo>
                    <a:pt x="84334" y="2012"/>
                  </a:lnTo>
                  <a:lnTo>
                    <a:pt x="91082" y="670"/>
                  </a:lnTo>
                  <a:lnTo>
                    <a:pt x="97895" y="0"/>
                  </a:lnTo>
                  <a:lnTo>
                    <a:pt x="104774" y="0"/>
                  </a:lnTo>
                  <a:lnTo>
                    <a:pt x="5667374" y="0"/>
                  </a:lnTo>
                  <a:lnTo>
                    <a:pt x="5674253" y="0"/>
                  </a:lnTo>
                  <a:lnTo>
                    <a:pt x="5681066" y="670"/>
                  </a:lnTo>
                  <a:lnTo>
                    <a:pt x="5719863" y="13835"/>
                  </a:lnTo>
                  <a:lnTo>
                    <a:pt x="5725582" y="17657"/>
                  </a:lnTo>
                  <a:lnTo>
                    <a:pt x="5731303" y="21479"/>
                  </a:lnTo>
                  <a:lnTo>
                    <a:pt x="5758313" y="52285"/>
                  </a:lnTo>
                  <a:lnTo>
                    <a:pt x="5770135" y="84334"/>
                  </a:lnTo>
                  <a:lnTo>
                    <a:pt x="5771478" y="91081"/>
                  </a:lnTo>
                  <a:lnTo>
                    <a:pt x="5772149" y="97895"/>
                  </a:lnTo>
                  <a:lnTo>
                    <a:pt x="5772149" y="104774"/>
                  </a:lnTo>
                  <a:lnTo>
                    <a:pt x="5772149" y="2047874"/>
                  </a:lnTo>
                  <a:lnTo>
                    <a:pt x="5772149" y="2054754"/>
                  </a:lnTo>
                  <a:lnTo>
                    <a:pt x="5771478" y="2061567"/>
                  </a:lnTo>
                  <a:lnTo>
                    <a:pt x="5758313" y="2100364"/>
                  </a:lnTo>
                  <a:lnTo>
                    <a:pt x="5731303" y="2131169"/>
                  </a:lnTo>
                  <a:lnTo>
                    <a:pt x="5725582" y="2134991"/>
                  </a:lnTo>
                  <a:lnTo>
                    <a:pt x="5719863" y="2138813"/>
                  </a:lnTo>
                  <a:lnTo>
                    <a:pt x="5681066" y="2151978"/>
                  </a:lnTo>
                  <a:lnTo>
                    <a:pt x="5667374" y="2152649"/>
                  </a:lnTo>
                  <a:lnTo>
                    <a:pt x="104774" y="2152649"/>
                  </a:lnTo>
                  <a:lnTo>
                    <a:pt x="64678" y="2144673"/>
                  </a:lnTo>
                  <a:lnTo>
                    <a:pt x="58322" y="2142040"/>
                  </a:lnTo>
                  <a:lnTo>
                    <a:pt x="30687" y="2121961"/>
                  </a:lnTo>
                  <a:lnTo>
                    <a:pt x="25822" y="2117097"/>
                  </a:lnTo>
                  <a:lnTo>
                    <a:pt x="21478" y="2111804"/>
                  </a:lnTo>
                  <a:lnTo>
                    <a:pt x="17657" y="2106084"/>
                  </a:lnTo>
                  <a:lnTo>
                    <a:pt x="13835" y="2100364"/>
                  </a:lnTo>
                  <a:lnTo>
                    <a:pt x="10607" y="2094326"/>
                  </a:lnTo>
                  <a:lnTo>
                    <a:pt x="7975" y="2087970"/>
                  </a:lnTo>
                  <a:lnTo>
                    <a:pt x="5342" y="2081614"/>
                  </a:lnTo>
                  <a:lnTo>
                    <a:pt x="3354" y="2075062"/>
                  </a:lnTo>
                  <a:lnTo>
                    <a:pt x="2012" y="2068315"/>
                  </a:lnTo>
                  <a:lnTo>
                    <a:pt x="670" y="2061567"/>
                  </a:lnTo>
                  <a:lnTo>
                    <a:pt x="0" y="2054754"/>
                  </a:lnTo>
                  <a:lnTo>
                    <a:pt x="0" y="2047874"/>
                  </a:lnTo>
                  <a:close/>
                </a:path>
              </a:pathLst>
            </a:custGeom>
            <a:ln w="19049">
              <a:solidFill>
                <a:srgbClr val="EC4899"/>
              </a:solidFill>
            </a:ln>
          </p:spPr>
          <p:txBody>
            <a:bodyPr wrap="square" lIns="0" tIns="0" rIns="0" bIns="0" rtlCol="0"/>
            <a:lstStyle/>
            <a:p>
              <a:endParaRPr>
                <a:latin typeface="+mn-ea"/>
                <a:ea typeface="+mn-ea"/>
              </a:endParaRPr>
            </a:p>
          </p:txBody>
        </p:sp>
      </p:grpSp>
      <p:sp>
        <p:nvSpPr>
          <p:cNvPr id="58" name="object 58"/>
          <p:cNvSpPr txBox="1"/>
          <p:nvPr/>
        </p:nvSpPr>
        <p:spPr>
          <a:xfrm>
            <a:off x="6330949" y="3618039"/>
            <a:ext cx="3743325" cy="201978"/>
          </a:xfrm>
          <a:prstGeom prst="rect">
            <a:avLst/>
          </a:prstGeom>
        </p:spPr>
        <p:txBody>
          <a:bodyPr vert="horz" wrap="square" lIns="0" tIns="17145" rIns="0" bIns="0" rtlCol="0">
            <a:spAutoFit/>
          </a:bodyPr>
          <a:lstStyle/>
          <a:p>
            <a:pPr marL="12700">
              <a:lnSpc>
                <a:spcPct val="100000"/>
              </a:lnSpc>
              <a:spcBef>
                <a:spcPts val="135"/>
              </a:spcBef>
            </a:pPr>
            <a:r>
              <a:rPr sz="1200" spc="-125" dirty="0" err="1">
                <a:solidFill>
                  <a:schemeClr val="tx1"/>
                </a:solidFill>
                <a:latin typeface="+mn-ea"/>
                <a:ea typeface="+mn-ea"/>
                <a:cs typeface="PMingLiU"/>
              </a:rPr>
              <a:t>岐阜で生まれ</a:t>
            </a:r>
            <a:r>
              <a:rPr lang="ja-JP" altLang="en-US" sz="1200" spc="-125" dirty="0">
                <a:solidFill>
                  <a:schemeClr val="tx1"/>
                </a:solidFill>
                <a:latin typeface="+mn-ea"/>
                <a:ea typeface="+mn-ea"/>
                <a:cs typeface="PMingLiU"/>
              </a:rPr>
              <a:t>育</a:t>
            </a:r>
            <a:r>
              <a:rPr sz="1200" spc="-125" dirty="0" err="1">
                <a:solidFill>
                  <a:schemeClr val="tx1"/>
                </a:solidFill>
                <a:latin typeface="+mn-ea"/>
                <a:ea typeface="+mn-ea"/>
                <a:cs typeface="PMingLiU"/>
              </a:rPr>
              <a:t>った私にとって岐阜提灯は故郷の誇りです</a:t>
            </a:r>
            <a:endParaRPr sz="1200" dirty="0">
              <a:solidFill>
                <a:schemeClr val="tx1"/>
              </a:solidFill>
              <a:latin typeface="+mn-ea"/>
              <a:ea typeface="+mn-ea"/>
              <a:cs typeface="PMingLiU"/>
            </a:endParaRPr>
          </a:p>
        </p:txBody>
      </p:sp>
      <p:sp>
        <p:nvSpPr>
          <p:cNvPr id="59" name="object 59"/>
          <p:cNvSpPr txBox="1"/>
          <p:nvPr/>
        </p:nvSpPr>
        <p:spPr>
          <a:xfrm>
            <a:off x="6330949" y="3875061"/>
            <a:ext cx="5391150" cy="451983"/>
          </a:xfrm>
          <a:prstGeom prst="rect">
            <a:avLst/>
          </a:prstGeom>
        </p:spPr>
        <p:txBody>
          <a:bodyPr vert="horz" wrap="square" lIns="0" tIns="11430" rIns="0" bIns="0" rtlCol="0">
            <a:spAutoFit/>
          </a:bodyPr>
          <a:lstStyle/>
          <a:p>
            <a:pPr marL="12700" marR="5080">
              <a:lnSpc>
                <a:spcPct val="125000"/>
              </a:lnSpc>
              <a:spcBef>
                <a:spcPts val="90"/>
              </a:spcBef>
            </a:pPr>
            <a:r>
              <a:rPr sz="1200" spc="-125" dirty="0">
                <a:solidFill>
                  <a:schemeClr val="tx1"/>
                </a:solidFill>
                <a:latin typeface="+mn-ea"/>
                <a:ea typeface="+mn-ea"/>
                <a:cs typeface="PMingLiU"/>
              </a:rPr>
              <a:t>今</a:t>
            </a:r>
            <a:r>
              <a:rPr lang="ja-JP" altLang="en-US" sz="1200" spc="-125" dirty="0">
                <a:solidFill>
                  <a:schemeClr val="tx1"/>
                </a:solidFill>
                <a:latin typeface="+mn-ea"/>
                <a:ea typeface="+mn-ea"/>
                <a:cs typeface="PMingLiU"/>
              </a:rPr>
              <a:t>、</a:t>
            </a:r>
            <a:r>
              <a:rPr sz="1200" spc="-125" dirty="0" err="1">
                <a:solidFill>
                  <a:schemeClr val="tx1"/>
                </a:solidFill>
                <a:latin typeface="+mn-ea"/>
                <a:ea typeface="+mn-ea"/>
                <a:cs typeface="PMingLiU"/>
              </a:rPr>
              <a:t>大好きな</a:t>
            </a:r>
            <a:r>
              <a:rPr lang="ja-JP" altLang="en-US" sz="1200" spc="-125" dirty="0">
                <a:solidFill>
                  <a:schemeClr val="tx1"/>
                </a:solidFill>
                <a:latin typeface="+mn-ea"/>
                <a:ea typeface="+mn-ea"/>
                <a:cs typeface="PMingLiU"/>
              </a:rPr>
              <a:t>藤沢市</a:t>
            </a:r>
            <a:r>
              <a:rPr sz="1200" spc="-125" dirty="0" err="1">
                <a:solidFill>
                  <a:schemeClr val="tx1"/>
                </a:solidFill>
                <a:latin typeface="+mn-ea"/>
                <a:ea typeface="+mn-ea"/>
                <a:cs typeface="PMingLiU"/>
              </a:rPr>
              <a:t>で過ごす中でこの美しい伝統文化を</a:t>
            </a:r>
            <a:r>
              <a:rPr sz="1200" spc="-125" dirty="0">
                <a:solidFill>
                  <a:schemeClr val="tx1"/>
                </a:solidFill>
                <a:latin typeface="+mn-ea"/>
                <a:ea typeface="+mn-ea"/>
                <a:cs typeface="PMingLiU"/>
              </a:rPr>
              <a:t> </a:t>
            </a:r>
            <a:r>
              <a:rPr sz="1200" spc="-125" dirty="0" err="1">
                <a:solidFill>
                  <a:schemeClr val="tx1"/>
                </a:solidFill>
                <a:latin typeface="+mn-ea"/>
                <a:ea typeface="+mn-ea"/>
                <a:cs typeface="PMingLiU"/>
              </a:rPr>
              <a:t>多くの人に知ってもらいたいと</a:t>
            </a:r>
            <a:r>
              <a:rPr sz="1200" spc="-110" dirty="0" err="1">
                <a:solidFill>
                  <a:schemeClr val="tx1"/>
                </a:solidFill>
                <a:latin typeface="+mn-ea"/>
                <a:ea typeface="+mn-ea"/>
                <a:cs typeface="PMingLiU"/>
              </a:rPr>
              <a:t>いう想いが強くなりました</a:t>
            </a:r>
            <a:endParaRPr sz="1200" dirty="0">
              <a:latin typeface="+mn-ea"/>
              <a:ea typeface="+mn-ea"/>
              <a:cs typeface="PMingLiU"/>
            </a:endParaRPr>
          </a:p>
        </p:txBody>
      </p:sp>
      <p:sp>
        <p:nvSpPr>
          <p:cNvPr id="60" name="object 60"/>
          <p:cNvSpPr txBox="1"/>
          <p:nvPr/>
        </p:nvSpPr>
        <p:spPr>
          <a:xfrm>
            <a:off x="6352408" y="4676459"/>
            <a:ext cx="5173455" cy="232756"/>
          </a:xfrm>
          <a:prstGeom prst="rect">
            <a:avLst/>
          </a:prstGeom>
        </p:spPr>
        <p:txBody>
          <a:bodyPr vert="horz" wrap="square" lIns="0" tIns="17145" rIns="0" bIns="0" rtlCol="0">
            <a:spAutoFit/>
          </a:bodyPr>
          <a:lstStyle/>
          <a:p>
            <a:pPr marL="12700">
              <a:lnSpc>
                <a:spcPct val="100000"/>
              </a:lnSpc>
              <a:spcBef>
                <a:spcPts val="135"/>
              </a:spcBef>
            </a:pPr>
            <a:r>
              <a:rPr sz="1400" b="1" spc="-110" dirty="0">
                <a:solidFill>
                  <a:schemeClr val="tx1"/>
                </a:solidFill>
                <a:latin typeface="+mn-ea"/>
                <a:ea typeface="+mn-ea"/>
                <a:cs typeface="Yu Mincho Demibold"/>
              </a:rPr>
              <a:t>「文化は人を繋ぐ」</a:t>
            </a:r>
            <a:r>
              <a:rPr sz="1400" b="1" spc="-40" dirty="0">
                <a:solidFill>
                  <a:schemeClr val="tx1"/>
                </a:solidFill>
                <a:latin typeface="+mn-ea"/>
                <a:ea typeface="+mn-ea"/>
                <a:cs typeface="Bookman Old Style"/>
              </a:rPr>
              <a:t>- </a:t>
            </a:r>
            <a:r>
              <a:rPr sz="1400" b="1" spc="-114" dirty="0">
                <a:solidFill>
                  <a:schemeClr val="tx1"/>
                </a:solidFill>
                <a:latin typeface="+mn-ea"/>
                <a:ea typeface="+mn-ea"/>
                <a:cs typeface="Yu Mincho Demibold"/>
              </a:rPr>
              <a:t>その信念のもと、 </a:t>
            </a:r>
            <a:r>
              <a:rPr sz="1400" b="1" spc="-114" dirty="0" err="1">
                <a:solidFill>
                  <a:schemeClr val="tx1"/>
                </a:solidFill>
                <a:latin typeface="+mn-ea"/>
                <a:ea typeface="+mn-ea"/>
                <a:cs typeface="Yu Mincho Demibold"/>
              </a:rPr>
              <a:t>両地域の絆を深めたいです</a:t>
            </a:r>
            <a:r>
              <a:rPr sz="1150" b="1" spc="-114" dirty="0">
                <a:solidFill>
                  <a:schemeClr val="tx1"/>
                </a:solidFill>
                <a:latin typeface="+mn-ea"/>
                <a:ea typeface="+mn-ea"/>
                <a:cs typeface="Yu Mincho Demibold"/>
              </a:rPr>
              <a:t>。</a:t>
            </a:r>
            <a:endParaRPr sz="1150" dirty="0">
              <a:solidFill>
                <a:schemeClr val="tx1"/>
              </a:solidFill>
              <a:latin typeface="+mn-ea"/>
              <a:ea typeface="+mn-ea"/>
              <a:cs typeface="Yu Mincho Demibold"/>
            </a:endParaRPr>
          </a:p>
        </p:txBody>
      </p:sp>
      <p:sp>
        <p:nvSpPr>
          <p:cNvPr id="61" name="object 61"/>
          <p:cNvSpPr txBox="1"/>
          <p:nvPr/>
        </p:nvSpPr>
        <p:spPr>
          <a:xfrm>
            <a:off x="4083049" y="5526672"/>
            <a:ext cx="4943475" cy="671787"/>
          </a:xfrm>
          <a:prstGeom prst="rect">
            <a:avLst/>
          </a:prstGeom>
        </p:spPr>
        <p:txBody>
          <a:bodyPr vert="horz" wrap="square" lIns="0" tIns="151765" rIns="0" bIns="0" rtlCol="0">
            <a:spAutoFit/>
          </a:bodyPr>
          <a:lstStyle/>
          <a:p>
            <a:pPr marL="333375" algn="ctr">
              <a:lnSpc>
                <a:spcPct val="100000"/>
              </a:lnSpc>
              <a:spcBef>
                <a:spcPts val="1195"/>
              </a:spcBef>
            </a:pPr>
            <a:r>
              <a:rPr sz="1600" b="1" spc="-100" dirty="0">
                <a:latin typeface="+mj-ea"/>
                <a:ea typeface="+mj-ea"/>
                <a:cs typeface="UD Digi Kyokasho NK-B"/>
              </a:rPr>
              <a:t>一緒に文化の架け橋を築きませんか？</a:t>
            </a:r>
            <a:endParaRPr sz="1600" dirty="0">
              <a:latin typeface="+mj-ea"/>
              <a:ea typeface="+mj-ea"/>
              <a:cs typeface="UD Digi Kyokasho NK-B"/>
            </a:endParaRPr>
          </a:p>
          <a:p>
            <a:pPr marL="1143000" marR="5080" indent="-1130935">
              <a:lnSpc>
                <a:spcPct val="125000"/>
              </a:lnSpc>
              <a:spcBef>
                <a:spcPts val="530"/>
              </a:spcBef>
            </a:pPr>
            <a:endParaRPr sz="1200" dirty="0">
              <a:latin typeface="+mj-ea"/>
              <a:ea typeface="+mj-ea"/>
              <a:cs typeface="PMingLiU"/>
            </a:endParaRPr>
          </a:p>
        </p:txBody>
      </p:sp>
      <p:sp>
        <p:nvSpPr>
          <p:cNvPr id="66" name="object 66"/>
          <p:cNvSpPr txBox="1"/>
          <p:nvPr/>
        </p:nvSpPr>
        <p:spPr>
          <a:xfrm>
            <a:off x="5932462" y="6560616"/>
            <a:ext cx="1701800" cy="242374"/>
          </a:xfrm>
          <a:prstGeom prst="rect">
            <a:avLst/>
          </a:prstGeom>
        </p:spPr>
        <p:txBody>
          <a:bodyPr vert="horz" wrap="square" lIns="0" tIns="11430" rIns="0" bIns="0" rtlCol="0">
            <a:spAutoFit/>
          </a:bodyPr>
          <a:lstStyle/>
          <a:p>
            <a:pPr marL="12700">
              <a:lnSpc>
                <a:spcPct val="100000"/>
              </a:lnSpc>
              <a:spcBef>
                <a:spcPts val="90"/>
              </a:spcBef>
            </a:pPr>
            <a:r>
              <a:rPr sz="1500" b="1" spc="-130" dirty="0">
                <a:solidFill>
                  <a:srgbClr val="FFFFFF"/>
                </a:solidFill>
                <a:latin typeface="+mj-ea"/>
                <a:ea typeface="+mj-ea"/>
                <a:cs typeface="UD Digi Kyokasho NK-B"/>
              </a:rPr>
              <a:t>ご 賛同をお願いします</a:t>
            </a:r>
            <a:endParaRPr sz="1500">
              <a:latin typeface="+mj-ea"/>
              <a:ea typeface="+mj-ea"/>
              <a:cs typeface="UD Digi Kyokasho NK-B"/>
            </a:endParaRPr>
          </a:p>
        </p:txBody>
      </p:sp>
      <p:sp>
        <p:nvSpPr>
          <p:cNvPr id="70" name="object 70"/>
          <p:cNvSpPr txBox="1"/>
          <p:nvPr/>
        </p:nvSpPr>
        <p:spPr>
          <a:xfrm>
            <a:off x="10948490" y="6820915"/>
            <a:ext cx="951865" cy="168635"/>
          </a:xfrm>
          <a:prstGeom prst="rect">
            <a:avLst/>
          </a:prstGeom>
        </p:spPr>
        <p:txBody>
          <a:bodyPr vert="horz" wrap="square" lIns="0" tIns="14604" rIns="0" bIns="0" rtlCol="0">
            <a:spAutoFit/>
          </a:bodyPr>
          <a:lstStyle/>
          <a:p>
            <a:pPr marL="12700">
              <a:lnSpc>
                <a:spcPct val="100000"/>
              </a:lnSpc>
              <a:spcBef>
                <a:spcPts val="114"/>
              </a:spcBef>
            </a:pPr>
            <a:r>
              <a:rPr sz="1000" spc="-70" dirty="0">
                <a:solidFill>
                  <a:srgbClr val="FFFFFF"/>
                </a:solidFill>
                <a:latin typeface="+mj-ea"/>
                <a:ea typeface="+mj-ea"/>
                <a:cs typeface="DejaVu Sans"/>
              </a:rPr>
              <a:t>Genspark</a:t>
            </a:r>
            <a:r>
              <a:rPr sz="1000" dirty="0">
                <a:solidFill>
                  <a:srgbClr val="FFFFFF"/>
                </a:solidFill>
                <a:latin typeface="+mj-ea"/>
                <a:ea typeface="+mj-ea"/>
                <a:cs typeface="DejaVu Sans"/>
              </a:rPr>
              <a:t> </a:t>
            </a:r>
            <a:r>
              <a:rPr sz="1000" spc="-85" dirty="0">
                <a:solidFill>
                  <a:srgbClr val="FFFFFF"/>
                </a:solidFill>
                <a:latin typeface="+mj-ea"/>
                <a:ea typeface="+mj-ea"/>
                <a:cs typeface="SimSun"/>
              </a:rPr>
              <a:t>で作成</a:t>
            </a:r>
            <a:endParaRPr sz="1000" dirty="0">
              <a:latin typeface="+mj-ea"/>
              <a:ea typeface="+mj-ea"/>
              <a:cs typeface="SimSun"/>
            </a:endParaRPr>
          </a:p>
        </p:txBody>
      </p:sp>
      <p:sp>
        <p:nvSpPr>
          <p:cNvPr id="72" name="テキスト ボックス 71">
            <a:extLst>
              <a:ext uri="{FF2B5EF4-FFF2-40B4-BE49-F238E27FC236}">
                <a16:creationId xmlns:a16="http://schemas.microsoft.com/office/drawing/2014/main" id="{B72F3AF4-7F91-229E-490C-14BBD7844CD0}"/>
              </a:ext>
            </a:extLst>
          </p:cNvPr>
          <p:cNvSpPr txBox="1"/>
          <p:nvPr/>
        </p:nvSpPr>
        <p:spPr>
          <a:xfrm>
            <a:off x="466720" y="3868259"/>
            <a:ext cx="5172079" cy="276999"/>
          </a:xfrm>
          <a:prstGeom prst="rect">
            <a:avLst/>
          </a:prstGeom>
          <a:noFill/>
        </p:spPr>
        <p:txBody>
          <a:bodyPr wrap="square" rtlCol="0">
            <a:spAutoFit/>
          </a:bodyPr>
          <a:lstStyle/>
          <a:p>
            <a:r>
              <a:rPr kumimoji="1" lang="ja-JP" altLang="en-US" sz="1200" b="1" dirty="0"/>
              <a:t>「手仕事</a:t>
            </a:r>
            <a:r>
              <a:rPr kumimoji="1" lang="en-US" altLang="ja-JP" sz="1200" b="1" dirty="0"/>
              <a:t>×</a:t>
            </a:r>
            <a:r>
              <a:rPr kumimoji="1" lang="ja-JP" altLang="en-US" sz="1200" b="1" dirty="0"/>
              <a:t>デザイン</a:t>
            </a:r>
            <a:r>
              <a:rPr kumimoji="1" lang="en-US" altLang="ja-JP" sz="1200" b="1" dirty="0"/>
              <a:t>×</a:t>
            </a:r>
            <a:r>
              <a:rPr kumimoji="1" lang="ja-JP" altLang="en-US" sz="1200" b="1" dirty="0"/>
              <a:t>テクノロジー」をつなぐ次世代クラフト教育の核に</a:t>
            </a:r>
          </a:p>
        </p:txBody>
      </p:sp>
      <p:pic>
        <p:nvPicPr>
          <p:cNvPr id="73" name="object 48">
            <a:extLst>
              <a:ext uri="{FF2B5EF4-FFF2-40B4-BE49-F238E27FC236}">
                <a16:creationId xmlns:a16="http://schemas.microsoft.com/office/drawing/2014/main" id="{CA07B169-922C-9EB4-B345-7FB301E8684F}"/>
              </a:ext>
            </a:extLst>
          </p:cNvPr>
          <p:cNvPicPr/>
          <p:nvPr/>
        </p:nvPicPr>
        <p:blipFill>
          <a:blip r:embed="rId14" cstate="print"/>
          <a:stretch>
            <a:fillRect/>
          </a:stretch>
        </p:blipFill>
        <p:spPr>
          <a:xfrm flipH="1">
            <a:off x="416153" y="4459443"/>
            <a:ext cx="101136" cy="123611"/>
          </a:xfrm>
          <a:prstGeom prst="rect">
            <a:avLst/>
          </a:prstGeom>
        </p:spPr>
      </p:pic>
      <p:sp>
        <p:nvSpPr>
          <p:cNvPr id="76" name="テキスト ボックス 75">
            <a:extLst>
              <a:ext uri="{FF2B5EF4-FFF2-40B4-BE49-F238E27FC236}">
                <a16:creationId xmlns:a16="http://schemas.microsoft.com/office/drawing/2014/main" id="{56DABDEF-A44C-4190-C69B-30B8005B9F66}"/>
              </a:ext>
            </a:extLst>
          </p:cNvPr>
          <p:cNvSpPr txBox="1"/>
          <p:nvPr/>
        </p:nvSpPr>
        <p:spPr>
          <a:xfrm>
            <a:off x="3722761" y="563562"/>
            <a:ext cx="5216375" cy="369332"/>
          </a:xfrm>
          <a:prstGeom prst="rect">
            <a:avLst/>
          </a:prstGeom>
          <a:noFill/>
        </p:spPr>
        <p:txBody>
          <a:bodyPr wrap="square" rtlCol="0">
            <a:spAutoFit/>
          </a:bodyPr>
          <a:lstStyle/>
          <a:p>
            <a:r>
              <a:rPr kumimoji="1" lang="ja-JP" altLang="en-US" dirty="0"/>
              <a:t>岐阜提灯を藤沢市に</a:t>
            </a:r>
            <a:r>
              <a:rPr kumimoji="1" lang="en-US" altLang="ja-JP" dirty="0"/>
              <a:t>-</a:t>
            </a:r>
            <a:r>
              <a:rPr kumimoji="1" lang="ja-JP" altLang="en-US" dirty="0"/>
              <a:t>文化の架け橋を築きたい</a:t>
            </a:r>
          </a:p>
        </p:txBody>
      </p:sp>
      <p:sp>
        <p:nvSpPr>
          <p:cNvPr id="77" name="テキスト ボックス 76">
            <a:extLst>
              <a:ext uri="{FF2B5EF4-FFF2-40B4-BE49-F238E27FC236}">
                <a16:creationId xmlns:a16="http://schemas.microsoft.com/office/drawing/2014/main" id="{DC70A1C7-66DF-8368-968F-82FD99D65E0C}"/>
              </a:ext>
            </a:extLst>
          </p:cNvPr>
          <p:cNvSpPr txBox="1"/>
          <p:nvPr/>
        </p:nvSpPr>
        <p:spPr>
          <a:xfrm>
            <a:off x="3619475" y="5995303"/>
            <a:ext cx="6327774" cy="738664"/>
          </a:xfrm>
          <a:prstGeom prst="rect">
            <a:avLst/>
          </a:prstGeom>
          <a:noFill/>
        </p:spPr>
        <p:txBody>
          <a:bodyPr wrap="square" rtlCol="0">
            <a:spAutoFit/>
          </a:bodyPr>
          <a:lstStyle/>
          <a:p>
            <a:r>
              <a:rPr kumimoji="1" lang="ja-JP" altLang="en-US" sz="1400" dirty="0"/>
              <a:t>藤沢市は、湘南の文化と都市の利便性が調和した素晴らしい街です。ここに、岐阜市の伝統美を根付かせることでさらに魅力的な文化都市になると確信しています。</a:t>
            </a:r>
          </a:p>
        </p:txBody>
      </p:sp>
      <p:pic>
        <p:nvPicPr>
          <p:cNvPr id="78" name="object 48">
            <a:extLst>
              <a:ext uri="{FF2B5EF4-FFF2-40B4-BE49-F238E27FC236}">
                <a16:creationId xmlns:a16="http://schemas.microsoft.com/office/drawing/2014/main" id="{7144515E-48C6-35A4-4BCD-97838E6F25CB}"/>
              </a:ext>
            </a:extLst>
          </p:cNvPr>
          <p:cNvPicPr/>
          <p:nvPr/>
        </p:nvPicPr>
        <p:blipFill>
          <a:blip r:embed="rId14" cstate="print"/>
          <a:stretch>
            <a:fillRect/>
          </a:stretch>
        </p:blipFill>
        <p:spPr>
          <a:xfrm flipH="1">
            <a:off x="425579" y="4705810"/>
            <a:ext cx="91709" cy="123611"/>
          </a:xfrm>
          <a:prstGeom prst="rect">
            <a:avLst/>
          </a:prstGeom>
        </p:spPr>
      </p:pic>
      <p:sp>
        <p:nvSpPr>
          <p:cNvPr id="80" name="テキスト ボックス 79">
            <a:extLst>
              <a:ext uri="{FF2B5EF4-FFF2-40B4-BE49-F238E27FC236}">
                <a16:creationId xmlns:a16="http://schemas.microsoft.com/office/drawing/2014/main" id="{9F00B736-6BA8-9B71-572A-84019387F626}"/>
              </a:ext>
            </a:extLst>
          </p:cNvPr>
          <p:cNvSpPr txBox="1"/>
          <p:nvPr/>
        </p:nvSpPr>
        <p:spPr>
          <a:xfrm>
            <a:off x="545863" y="4646159"/>
            <a:ext cx="5172078" cy="276999"/>
          </a:xfrm>
          <a:prstGeom prst="rect">
            <a:avLst/>
          </a:prstGeom>
          <a:noFill/>
        </p:spPr>
        <p:txBody>
          <a:bodyPr wrap="square" rtlCol="0">
            <a:spAutoFit/>
          </a:bodyPr>
          <a:lstStyle/>
          <a:p>
            <a:r>
              <a:rPr kumimoji="1" lang="ja-JP" altLang="en-US" sz="1200" b="1" dirty="0"/>
              <a:t>高齢者・障害者への「手仕事の場」提供　生きがいと自己肯定感の創出</a:t>
            </a:r>
          </a:p>
        </p:txBody>
      </p:sp>
      <p:pic>
        <p:nvPicPr>
          <p:cNvPr id="81" name="object 48">
            <a:extLst>
              <a:ext uri="{FF2B5EF4-FFF2-40B4-BE49-F238E27FC236}">
                <a16:creationId xmlns:a16="http://schemas.microsoft.com/office/drawing/2014/main" id="{6750D4FF-941D-CB5D-763A-004164920A81}"/>
              </a:ext>
            </a:extLst>
          </p:cNvPr>
          <p:cNvPicPr/>
          <p:nvPr/>
        </p:nvPicPr>
        <p:blipFill>
          <a:blip r:embed="rId14" cstate="print"/>
          <a:stretch>
            <a:fillRect/>
          </a:stretch>
        </p:blipFill>
        <p:spPr>
          <a:xfrm flipH="1">
            <a:off x="425579" y="4948591"/>
            <a:ext cx="91709" cy="123611"/>
          </a:xfrm>
          <a:prstGeom prst="rect">
            <a:avLst/>
          </a:prstGeom>
        </p:spPr>
      </p:pic>
      <p:sp>
        <p:nvSpPr>
          <p:cNvPr id="82" name="テキスト ボックス 81">
            <a:extLst>
              <a:ext uri="{FF2B5EF4-FFF2-40B4-BE49-F238E27FC236}">
                <a16:creationId xmlns:a16="http://schemas.microsoft.com/office/drawing/2014/main" id="{4358F4C8-B652-AB90-BEA9-00781AAA3065}"/>
              </a:ext>
            </a:extLst>
          </p:cNvPr>
          <p:cNvSpPr txBox="1"/>
          <p:nvPr/>
        </p:nvSpPr>
        <p:spPr>
          <a:xfrm>
            <a:off x="537722" y="4877581"/>
            <a:ext cx="5273329" cy="276999"/>
          </a:xfrm>
          <a:prstGeom prst="rect">
            <a:avLst/>
          </a:prstGeom>
          <a:noFill/>
        </p:spPr>
        <p:txBody>
          <a:bodyPr wrap="square" rtlCol="0">
            <a:spAutoFit/>
          </a:bodyPr>
          <a:lstStyle/>
          <a:p>
            <a:r>
              <a:rPr kumimoji="1" lang="ja-JP" altLang="en-US" sz="1200" b="1" dirty="0"/>
              <a:t>福祉的就労・地域経済の一部として組み込む　工賃アップにつながる</a:t>
            </a:r>
          </a:p>
        </p:txBody>
      </p:sp>
      <p:sp>
        <p:nvSpPr>
          <p:cNvPr id="83" name="テキスト ボックス 82">
            <a:extLst>
              <a:ext uri="{FF2B5EF4-FFF2-40B4-BE49-F238E27FC236}">
                <a16:creationId xmlns:a16="http://schemas.microsoft.com/office/drawing/2014/main" id="{56C82C1A-65D3-35D7-7867-FEDF13AAA97A}"/>
              </a:ext>
            </a:extLst>
          </p:cNvPr>
          <p:cNvSpPr txBox="1"/>
          <p:nvPr/>
        </p:nvSpPr>
        <p:spPr>
          <a:xfrm>
            <a:off x="742942" y="3182379"/>
            <a:ext cx="2266955" cy="369332"/>
          </a:xfrm>
          <a:prstGeom prst="rect">
            <a:avLst/>
          </a:prstGeom>
          <a:noFill/>
        </p:spPr>
        <p:txBody>
          <a:bodyPr wrap="square" rtlCol="0">
            <a:spAutoFit/>
          </a:bodyPr>
          <a:lstStyle/>
          <a:p>
            <a:r>
              <a:rPr kumimoji="1" lang="ja-JP" altLang="en-US" dirty="0"/>
              <a:t>未来への展望</a:t>
            </a:r>
          </a:p>
        </p:txBody>
      </p:sp>
      <p:sp>
        <p:nvSpPr>
          <p:cNvPr id="84" name="テキスト ボックス 83">
            <a:extLst>
              <a:ext uri="{FF2B5EF4-FFF2-40B4-BE49-F238E27FC236}">
                <a16:creationId xmlns:a16="http://schemas.microsoft.com/office/drawing/2014/main" id="{B923916F-3678-613A-9329-D2EEB181C888}"/>
              </a:ext>
            </a:extLst>
          </p:cNvPr>
          <p:cNvSpPr txBox="1"/>
          <p:nvPr/>
        </p:nvSpPr>
        <p:spPr>
          <a:xfrm>
            <a:off x="6379567" y="3225462"/>
            <a:ext cx="1482723" cy="369332"/>
          </a:xfrm>
          <a:prstGeom prst="rect">
            <a:avLst/>
          </a:prstGeom>
          <a:noFill/>
        </p:spPr>
        <p:txBody>
          <a:bodyPr wrap="square" rtlCol="0">
            <a:spAutoFit/>
          </a:bodyPr>
          <a:lstStyle/>
          <a:p>
            <a:r>
              <a:rPr kumimoji="1" lang="ja-JP" altLang="en-US" dirty="0"/>
              <a:t>私の想い</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3031</TotalTime>
  <Words>742</Words>
  <Application>Microsoft Office PowerPoint</Application>
  <PresentationFormat>ユーザー設定</PresentationFormat>
  <Paragraphs>102</Paragraphs>
  <Slides>5</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vt:i4>
      </vt:variant>
    </vt:vector>
  </HeadingPairs>
  <TitlesOfParts>
    <vt:vector size="14" baseType="lpstr">
      <vt:lpstr>DejaVu Sans</vt:lpstr>
      <vt:lpstr>ＭＳ ゴシック</vt:lpstr>
      <vt:lpstr>PMingLiU</vt:lpstr>
      <vt:lpstr>SimSun</vt:lpstr>
      <vt:lpstr>UD Digi Kyokasho NK-B</vt:lpstr>
      <vt:lpstr>Yu Mincho Demibold</vt:lpstr>
      <vt:lpstr>Calibri</vt:lpstr>
      <vt:lpstr>Cambria</vt:lpstr>
      <vt:lpstr>Office Theme</vt:lpstr>
      <vt:lpstr>PowerPoint プレゼンテーション</vt:lpstr>
      <vt:lpstr>岐阜提灯の歴史と文化的価値 300年以上受け継がれる日本の伝統美</vt:lpstr>
      <vt:lpstr>岐阜提灯の美しさと技術 職人の技が生み出す日本の美</vt:lpstr>
      <vt:lpstr>藤沢市の文化的魅力と岐阜提灯の親和性</vt:lpstr>
      <vt:lpstr>提案とビジョン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宮本陽子</dc:creator>
  <cp:lastModifiedBy>陽子 宮本</cp:lastModifiedBy>
  <cp:revision>4</cp:revision>
  <dcterms:created xsi:type="dcterms:W3CDTF">2025-05-31T08:03:15Z</dcterms:created>
  <dcterms:modified xsi:type="dcterms:W3CDTF">2025-06-06T13:28:01Z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2025-05-31T00:00:00Z</vt:filetime>
  </property>
  <property fmtid="{D5CDD505-2E9C-101B-9397-08002B2CF9AE}" pid="3" name="Producer">
    <vt:lpwstr>pypdf</vt:lpwstr>
  </property>
  <property fmtid="{D5CDD505-2E9C-101B-9397-08002B2CF9AE}" pid="4" name="LastSaved">
    <vt:filetime>2025-05-31T00:00:00Z</vt:filetime>
  </property>
</Properties>
</file>